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308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24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08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1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47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58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54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27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50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74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93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DA1E-386E-4F9A-8772-CB348F2A518D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E1C14-2D9D-47C3-B713-BFE574C4A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888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659" y="666206"/>
            <a:ext cx="10423529" cy="608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58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3764" y="835388"/>
            <a:ext cx="10160036" cy="523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50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5130"/>
            <a:ext cx="10515600" cy="570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53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4583" y="1345474"/>
            <a:ext cx="1127324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Where do emperor penguins live?</a:t>
            </a:r>
          </a:p>
          <a:p>
            <a:pPr marL="342900" indent="-342900">
              <a:buAutoNum type="arabicParenR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What food do they eat?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3)  How big can emperor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enguins grow?</a:t>
            </a:r>
          </a:p>
          <a:p>
            <a:pPr marL="342900" indent="-342900">
              <a:buAutoNum type="arabicParenR" startAt="4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What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are baby emperor penguins?</a:t>
            </a:r>
          </a:p>
          <a:p>
            <a:pPr marL="342900" indent="-342900">
              <a:buAutoNum type="arabicParenR" startAt="5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Do baby emperor penguins have feathers?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6)  What animals hunt emperor penguins?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373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47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Glaister, Dean</dc:creator>
  <cp:lastModifiedBy>Burns, Rachel</cp:lastModifiedBy>
  <cp:revision>3</cp:revision>
  <dcterms:created xsi:type="dcterms:W3CDTF">2021-02-09T10:31:45Z</dcterms:created>
  <dcterms:modified xsi:type="dcterms:W3CDTF">2021-02-09T10:57:08Z</dcterms:modified>
</cp:coreProperties>
</file>