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0"/>
  </p:normalViewPr>
  <p:slideViewPr>
    <p:cSldViewPr snapToGrid="0" snapToObjects="1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6B39-6C5E-F847-AA3C-9C646981D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E6C29-57CD-AC47-8B27-3E54EC41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D77C3-1ECC-B84F-BCC1-D3BAA9E9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23732-6098-AF41-9F7D-FD21DFF3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F18A-B494-0348-B225-101D33D0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82B1-D276-6947-AE8C-70CFC6E1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702CC-5B7C-4C4E-BF7E-9F420E49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92D37-E127-C546-88F2-27E0139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B7C7-78D1-FD45-9378-4C0C219A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C59F3-0FA1-AF48-A752-292844AE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B44A9-8AA7-E643-B08D-EFF4110A5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EA48C-FEE4-FF4F-8684-D5302183F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00D76-9E4C-674F-B1CF-5E30D6B7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C07D-ED37-4F41-BA52-69EA0705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DE01-4607-3041-9DA1-CB771D04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2EBB-E63E-EC4B-869E-2E05DBB0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3B5D7-B683-FD48-920A-2E42F334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C8F16-41AA-394D-9342-94517D9C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6713-9C39-B541-9EB0-707B03EA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C91E-9DA6-604F-B2B2-FF61087B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8A11-6EEF-904A-8DC4-8E75D283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EA63B-8B48-3940-94ED-1AE5E301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97D8-8DA5-D34E-A209-7C07FF3C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097-75E1-BD40-A0FD-48C43BFD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B076-F86D-4341-A5A1-6F35C5DA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3480-1B07-4E42-9576-1B604FF0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1C4F-1C1E-7142-B023-B599B11AF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A2D6-F2BD-DD4D-8FD2-50ABB506C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9E529-0010-0C42-83B3-A4E4E220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5268D-1E9B-444B-A85C-A127517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0CA3-C15E-2F47-8CDF-54A6A5D9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9931-9D3D-2944-A67B-BC90C9E7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C386-27C6-4142-94CA-FD8AE5EBB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2AADF-8F62-E24E-8573-8A55EEB0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5706E-D0E9-9C45-94F4-0366B2C93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E6D8C-A1FF-8F44-85E8-A7EAAC03C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3E042-41F0-804A-A0B4-1FBBDB2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DA98D-E547-C34E-9636-BD9E86D1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69735-9225-2C4C-AD3F-C17C9011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F48B-8EA8-4E4C-8636-D769743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28A66-744B-8E42-9022-636831C3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6F850-E538-E94D-8093-C3AF9B60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C08BF-034F-E64E-A38F-BFA11A09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E96BD-C031-764B-B843-8FB73028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6739E-812B-EB48-94FF-34233C06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ACA6-BC30-9343-84E6-BA7D805E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EEED-CA6D-A14F-A9B6-234F07DD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AEF0-92A6-2345-817D-1D4634AF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7B6CF-4426-154E-B13D-74A251C21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123DD-FDB9-5D45-96AC-58EF986F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906ED-EC3D-3C48-9504-63405DCF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0A2B0-2E47-4749-B7E6-1BF3D0AE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D4E2-DA64-9A47-B5C1-78D0AA1C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C860D-D41A-2546-9245-915A495F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AA0DB-0BC2-CB40-A4F7-60F346F26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B1B1F-C0DE-A241-BD38-4BCC1E67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ACD9-CF25-BB48-A337-C80C974A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13C50-8347-CC4B-8726-AC781378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97B71-2BDB-CE41-A25E-B14AD217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1100-A912-C442-9F8D-FC515185F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2253-E627-EC41-99E2-DCDC903AD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49FB-4AFD-CA41-B066-D11AC4F9E06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8873-8166-144B-B76D-119D31E09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A3B6-E120-EB47-BC9A-C468F7345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5D63-4DFE-ED4F-B42A-CA951825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C3009-2A37-0F4C-9692-BF2EC5D66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0797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design a wolf trap.</a:t>
            </a:r>
          </a:p>
        </p:txBody>
      </p:sp>
    </p:spTree>
    <p:extLst>
      <p:ext uri="{BB962C8B-B14F-4D97-AF65-F5344CB8AC3E}">
        <p14:creationId xmlns:p14="http://schemas.microsoft.com/office/powerpoint/2010/main" val="336755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9BBDCA-3A46-D947-BF5A-F6A75D3CAED9}"/>
              </a:ext>
            </a:extLst>
          </p:cNvPr>
          <p:cNvGrpSpPr/>
          <p:nvPr/>
        </p:nvGrpSpPr>
        <p:grpSpPr>
          <a:xfrm>
            <a:off x="1288289" y="289718"/>
            <a:ext cx="9615422" cy="6278563"/>
            <a:chOff x="1288289" y="289718"/>
            <a:chExt cx="9615422" cy="6278563"/>
          </a:xfrm>
        </p:grpSpPr>
        <p:pic>
          <p:nvPicPr>
            <p:cNvPr id="2050" name="Picture 2" descr="Vintage Envelopes Images, Stock Photos &amp; Vectors | Shutterstock">
              <a:extLst>
                <a:ext uri="{FF2B5EF4-FFF2-40B4-BE49-F238E27FC236}">
                  <a16:creationId xmlns:a16="http://schemas.microsoft.com/office/drawing/2014/main" id="{19B14533-743A-8046-B181-D6602F920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" b="10625"/>
            <a:stretch/>
          </p:blipFill>
          <p:spPr bwMode="auto">
            <a:xfrm>
              <a:off x="1288289" y="289718"/>
              <a:ext cx="9615422" cy="627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9158B3-9A0B-1144-9C4C-4DDCEB82CA6A}"/>
                </a:ext>
              </a:extLst>
            </p:cNvPr>
            <p:cNvSpPr txBox="1"/>
            <p:nvPr/>
          </p:nvSpPr>
          <p:spPr>
            <a:xfrm>
              <a:off x="2798198" y="2527517"/>
              <a:ext cx="6239850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ooper Black" panose="0208090404030B020404" pitchFamily="18" charset="77"/>
                </a:rPr>
                <a:t>Year 1,</a:t>
              </a:r>
            </a:p>
            <a:p>
              <a:r>
                <a:rPr lang="en-US" sz="3600" dirty="0">
                  <a:latin typeface="Cooper Black" panose="0208090404030B020404" pitchFamily="18" charset="77"/>
                </a:rPr>
                <a:t>Moorside Primary School,</a:t>
              </a:r>
            </a:p>
            <a:p>
              <a:r>
                <a:rPr lang="en-US" sz="3600" dirty="0">
                  <a:latin typeface="Cooper Black" panose="0208090404030B020404" pitchFamily="18" charset="77"/>
                </a:rPr>
                <a:t>Beaconsfield Street,</a:t>
              </a:r>
            </a:p>
            <a:p>
              <a:r>
                <a:rPr lang="en-US" sz="3600" dirty="0">
                  <a:latin typeface="Cooper Black" panose="0208090404030B020404" pitchFamily="18" charset="77"/>
                </a:rPr>
                <a:t>Newcastle upon Tyne,</a:t>
              </a:r>
            </a:p>
            <a:p>
              <a:r>
                <a:rPr lang="en-US" sz="3600" dirty="0">
                  <a:latin typeface="Cooper Black" panose="0208090404030B020404" pitchFamily="18" charset="77"/>
                </a:rPr>
                <a:t>NE4 5AW</a:t>
              </a: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0DC82CF-0F3C-9B4B-B475-D69D452BB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608" t="25571" r="17750" b="25250"/>
            <a:stretch/>
          </p:blipFill>
          <p:spPr>
            <a:xfrm>
              <a:off x="8763281" y="928687"/>
              <a:ext cx="1109382" cy="857250"/>
            </a:xfrm>
            <a:prstGeom prst="rect">
              <a:avLst/>
            </a:prstGeom>
          </p:spPr>
        </p:pic>
      </p:grpSp>
      <p:pic>
        <p:nvPicPr>
          <p:cNvPr id="8" name="Audio Recording 25 Feb 2021 at 14:20:55" descr="Audio Recording 25 Feb 2021 at 14:20:55">
            <a:hlinkClick r:id="" action="ppaction://media"/>
            <a:extLst>
              <a:ext uri="{FF2B5EF4-FFF2-40B4-BE49-F238E27FC236}">
                <a16:creationId xmlns:a16="http://schemas.microsoft.com/office/drawing/2014/main" id="{9B3CC1BA-062D-144D-B093-DBC532516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3711" y="57554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988584-CB5A-B549-A5F9-D7A90440D9FA}"/>
              </a:ext>
            </a:extLst>
          </p:cNvPr>
          <p:cNvGrpSpPr/>
          <p:nvPr/>
        </p:nvGrpSpPr>
        <p:grpSpPr>
          <a:xfrm>
            <a:off x="4130674" y="50482"/>
            <a:ext cx="5280026" cy="6757035"/>
            <a:chOff x="0" y="0"/>
            <a:chExt cx="7064375" cy="88563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55E97C-9BB9-0E4C-A248-E11059101461}"/>
                </a:ext>
              </a:extLst>
            </p:cNvPr>
            <p:cNvGrpSpPr/>
            <p:nvPr/>
          </p:nvGrpSpPr>
          <p:grpSpPr>
            <a:xfrm>
              <a:off x="0" y="0"/>
              <a:ext cx="7064375" cy="8856345"/>
              <a:chOff x="0" y="0"/>
              <a:chExt cx="7064375" cy="8856345"/>
            </a:xfrm>
          </p:grpSpPr>
          <p:pic>
            <p:nvPicPr>
              <p:cNvPr id="8" name="Picture 7" descr="A close - up of a piece of paper&#10;&#10;Description automatically generated with low confidence">
                <a:extLst>
                  <a:ext uri="{FF2B5EF4-FFF2-40B4-BE49-F238E27FC236}">
                    <a16:creationId xmlns:a16="http://schemas.microsoft.com/office/drawing/2014/main" id="{E2BDCE57-B045-9140-9D2D-CB15C5C72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064375" cy="88563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 descr="Text&#10;&#10;Description automatically generated">
                <a:extLst>
                  <a:ext uri="{FF2B5EF4-FFF2-40B4-BE49-F238E27FC236}">
                    <a16:creationId xmlns:a16="http://schemas.microsoft.com/office/drawing/2014/main" id="{6D2C4CB4-94EF-2D44-9DE4-3D6EFE369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737" y="1971675"/>
                <a:ext cx="4377690" cy="4457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 descr="A close - up of a towel&#10;&#10;Description automatically generated with low confidence">
                <a:extLst>
                  <a:ext uri="{FF2B5EF4-FFF2-40B4-BE49-F238E27FC236}">
                    <a16:creationId xmlns:a16="http://schemas.microsoft.com/office/drawing/2014/main" id="{1E125021-DC85-A043-9FB2-2ACB880B1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5957888"/>
                <a:ext cx="2609215" cy="1214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Picture 6" descr="A mannequin wearing a uniform&#10;&#10;Description automatically generated with low confidence">
              <a:extLst>
                <a:ext uri="{FF2B5EF4-FFF2-40B4-BE49-F238E27FC236}">
                  <a16:creationId xmlns:a16="http://schemas.microsoft.com/office/drawing/2014/main" id="{8653DCD4-13E3-8349-9775-3F4B49620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42"/>
            <a:stretch/>
          </p:blipFill>
          <p:spPr bwMode="auto">
            <a:xfrm>
              <a:off x="4314825" y="1257300"/>
              <a:ext cx="1257300" cy="1943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Audio Recording 25 Feb 2021 at 14:21:27" descr="Audio Recording 25 Feb 2021 at 14:21:27">
            <a:hlinkClick r:id="" action="ppaction://media"/>
            <a:extLst>
              <a:ext uri="{FF2B5EF4-FFF2-40B4-BE49-F238E27FC236}">
                <a16:creationId xmlns:a16="http://schemas.microsoft.com/office/drawing/2014/main" id="{AAD32D67-314D-5349-A67C-68BA9EC55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6000" y="59375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333A-791C-2548-A20B-DC9ADC5E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B34A0-CAD7-6740-A54B-BE8FD4A2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worksheet, draw your design to trap the wolf before he finds the bird.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use Peter’s rope and any other materials you can think of.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Challenge: Can you label your design?</a:t>
            </a:r>
          </a:p>
        </p:txBody>
      </p:sp>
    </p:spTree>
    <p:extLst>
      <p:ext uri="{BB962C8B-B14F-4D97-AF65-F5344CB8AC3E}">
        <p14:creationId xmlns:p14="http://schemas.microsoft.com/office/powerpoint/2010/main" val="273874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71</Words>
  <Application>Microsoft Macintosh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Cooper Black</vt:lpstr>
      <vt:lpstr>Office Theme</vt:lpstr>
      <vt:lpstr>Learning Intention:    To design a wolf trap.</vt:lpstr>
      <vt:lpstr>PowerPoint Presentation</vt:lpstr>
      <vt:lpstr>PowerPoint Presentation</vt:lpstr>
      <vt:lpstr>Your turn: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rubie.kiddy</cp:lastModifiedBy>
  <cp:revision>2</cp:revision>
  <dcterms:created xsi:type="dcterms:W3CDTF">2021-02-25T14:03:27Z</dcterms:created>
  <dcterms:modified xsi:type="dcterms:W3CDTF">2021-02-25T14:24:07Z</dcterms:modified>
</cp:coreProperties>
</file>