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D0C9-3134-4289-ACC6-3A5A9225F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01B74-8F36-48A6-814E-8D5A4F9EF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251AF-FFF9-42BD-9540-0B4035B0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E8EF6-573A-4576-B11D-E7C1FFB8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1065C-E0D0-42B1-9C38-E8E9F5AB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5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D85B-9EC1-4E88-82C1-B34BB3B0D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E7C81-8E1F-45E0-BD3C-4083F9E18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1703D-5467-47A9-BD6A-096094BE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A7CD5-7CD0-47AD-B773-A44F7440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0FAEE-ABB8-4A3F-B697-59BFDDDD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74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5E926-88D0-4621-81ED-8C755F949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CA326-D34E-4D9C-8C8F-C11DBA7F5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8B79-A755-4801-8AB0-DF984165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6FE17-4CA6-4B0A-A17B-D7EDF2FE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8CDDC-3537-4B6D-9C2F-9B86E6CB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A3934-2DEB-42D3-908A-62C7A35A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F95A7-38DE-46DD-804B-1CE28877A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440C2-B61A-46F1-B0B2-A282A249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5183A-CEB5-4ADE-A27F-434AFDE0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B96E4-D27D-49D3-B80E-3C7DC699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222BB-2598-4AB3-8970-11280204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3EE66-95B1-4AD1-BA14-31798F6DA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507F0-4C53-4993-AD09-E2FF9371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6F81F-10DC-4DB6-906F-4F8F1D48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11FFE-D7A8-4240-B1DD-3B70600C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89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ACBE-BBB3-4618-B9E0-E8444781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9FB3B-3A04-438E-946A-1C3123F7A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20C87-877B-4F75-9C8F-BC1DB4618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C3088-BA67-4AE8-A7AB-72624A62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0CFB4-776E-4D34-BE1B-698ADB0A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B7D3D-ABB8-4434-B6A2-864F4115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19B98-C9EF-4FA2-AB76-B363213A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24C7B-CDBD-4B5A-A147-764D57258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5E7B8-334F-4DB5-902F-ADE118684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72CDD-90D5-43DA-9A93-53EA5BD26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AAAEA-60C8-49A2-899A-9C9662FBF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3CCA16-99B5-40D1-A142-5D33FA53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F2864C-5C30-47E2-AE33-28C29F7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33C80-18BC-4C98-8B55-20FA93B24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3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9E164-FA64-4023-92AB-1E260D0C3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4027E-DD7B-408D-B132-B282457B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4F85B-98E7-40BB-8CA8-CDA1BB6F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5EE92-F88F-41CE-A560-57018BE9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94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0A804-F74E-455B-98EF-1EF089EE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78DE5-AA2D-44A6-9814-E40A0082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9A7DC-5234-46EE-BC5B-6C161503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5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942D-4B83-4406-8F61-5D8010A2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7DD05-EC99-4045-BFF8-0477C3DD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05D88-A6B7-4DD7-B215-AAB6DD47D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F5D61-DF43-4329-8157-664942FB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8D6A7-D166-4309-825E-73AA8F16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7CE8C-360E-48E5-8B95-7D6968E0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22F5A-D2C8-484F-B7AE-075BDE03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2A4AF5-46FB-4352-B55D-ADAFDB96C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EB1B9-3151-4C0A-8D9B-3C71E703C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2452D-DCBB-42AE-B4B4-DBE374B2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4C97-50A4-4FA3-8EED-0A5A0F84613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0E956-8187-4607-8EEA-26FF8A0A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83510-8511-4F71-AB33-9819C231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2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1C90A1-EBF0-4AAA-BFD3-2F256A82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34F-CB7A-4C1E-B139-B1CB0E33B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98148-CBC9-4C03-B95F-8348AF9DF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14C97-50A4-4FA3-8EED-0A5A0F84613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6DE0D-9E59-4273-8E65-979367F75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4EFC1-FD7C-478A-98A2-C4D89C3EA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BD30-733B-405E-ACEC-A1367CF40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3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84B8-C4FD-4646-BB8B-0F995F7E0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925151-E4C3-4DF0-AB91-921A95B07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Learning intention: To use long multiplication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5AD1534-70F4-4B92-A811-B24E650CD6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0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05"/>
    </mc:Choice>
    <mc:Fallback>
      <p:transition spd="slow" advTm="21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9258C2-286E-4032-B70C-A56453F42C50}"/>
              </a:ext>
            </a:extLst>
          </p:cNvPr>
          <p:cNvSpPr/>
          <p:nvPr/>
        </p:nvSpPr>
        <p:spPr>
          <a:xfrm>
            <a:off x="847762" y="117603"/>
            <a:ext cx="2861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 x 43 = </a:t>
            </a:r>
          </a:p>
        </p:txBody>
      </p:sp>
      <p:pic>
        <p:nvPicPr>
          <p:cNvPr id="1026" name="Picture 2" descr="Image result for squared paper">
            <a:extLst>
              <a:ext uri="{FF2B5EF4-FFF2-40B4-BE49-F238E27FC236}">
                <a16:creationId xmlns:a16="http://schemas.microsoft.com/office/drawing/2014/main" id="{7FAAA78F-7F78-42B2-90DA-F87DB6BFE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4"/>
          <a:stretch/>
        </p:blipFill>
        <p:spPr bwMode="auto">
          <a:xfrm>
            <a:off x="980149" y="1236584"/>
            <a:ext cx="6042087" cy="50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A5D0F-3D70-4849-B94C-93CA5C094E4F}"/>
              </a:ext>
            </a:extLst>
          </p:cNvPr>
          <p:cNvSpPr/>
          <p:nvPr/>
        </p:nvSpPr>
        <p:spPr>
          <a:xfrm>
            <a:off x="4842331" y="1875382"/>
            <a:ext cx="1200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7620C-E32B-42AD-861A-7D33D5857F32}"/>
              </a:ext>
            </a:extLst>
          </p:cNvPr>
          <p:cNvSpPr/>
          <p:nvPr/>
        </p:nvSpPr>
        <p:spPr>
          <a:xfrm>
            <a:off x="4855757" y="2532698"/>
            <a:ext cx="1200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4438B-1C6D-4983-A9CF-E6495D61FD33}"/>
              </a:ext>
            </a:extLst>
          </p:cNvPr>
          <p:cNvSpPr/>
          <p:nvPr/>
        </p:nvSpPr>
        <p:spPr>
          <a:xfrm>
            <a:off x="4207783" y="2481797"/>
            <a:ext cx="4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04E9CD-2D45-4482-A326-21F59662FCF9}"/>
              </a:ext>
            </a:extLst>
          </p:cNvPr>
          <p:cNvCxnSpPr/>
          <p:nvPr/>
        </p:nvCxnSpPr>
        <p:spPr>
          <a:xfrm>
            <a:off x="4040466" y="3392351"/>
            <a:ext cx="20948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13F6089-5719-41A1-A848-79BA1C37CCE4}"/>
              </a:ext>
            </a:extLst>
          </p:cNvPr>
          <p:cNvSpPr/>
          <p:nvPr/>
        </p:nvSpPr>
        <p:spPr>
          <a:xfrm>
            <a:off x="5560277" y="324214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0B3C65-6FB9-47B6-80E7-47E3FA4AFAC0}"/>
              </a:ext>
            </a:extLst>
          </p:cNvPr>
          <p:cNvSpPr/>
          <p:nvPr/>
        </p:nvSpPr>
        <p:spPr>
          <a:xfrm>
            <a:off x="5087870" y="3936347"/>
            <a:ext cx="3145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13F54-7562-4B77-A6C7-63EB6602159B}"/>
              </a:ext>
            </a:extLst>
          </p:cNvPr>
          <p:cNvSpPr/>
          <p:nvPr/>
        </p:nvSpPr>
        <p:spPr>
          <a:xfrm>
            <a:off x="4851464" y="32790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1236F8-72E6-47B4-8BF2-779692C8972C}"/>
              </a:ext>
            </a:extLst>
          </p:cNvPr>
          <p:cNvSpPr/>
          <p:nvPr/>
        </p:nvSpPr>
        <p:spPr>
          <a:xfrm>
            <a:off x="4846315" y="2754751"/>
            <a:ext cx="550415" cy="499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303322C4-753D-4D4B-A64A-8E8094EC400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665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46"/>
    </mc:Choice>
    <mc:Fallback>
      <p:transition spd="slow" advTm="45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10" grpId="0"/>
      <p:bldP spid="11" grpId="0"/>
      <p:bldP spid="12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9258C2-286E-4032-B70C-A56453F42C50}"/>
              </a:ext>
            </a:extLst>
          </p:cNvPr>
          <p:cNvSpPr/>
          <p:nvPr/>
        </p:nvSpPr>
        <p:spPr>
          <a:xfrm>
            <a:off x="847762" y="117603"/>
            <a:ext cx="2861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 x 43 = </a:t>
            </a:r>
          </a:p>
        </p:txBody>
      </p:sp>
      <p:pic>
        <p:nvPicPr>
          <p:cNvPr id="1026" name="Picture 2" descr="Image result for squared paper">
            <a:extLst>
              <a:ext uri="{FF2B5EF4-FFF2-40B4-BE49-F238E27FC236}">
                <a16:creationId xmlns:a16="http://schemas.microsoft.com/office/drawing/2014/main" id="{7FAAA78F-7F78-42B2-90DA-F87DB6BFE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4"/>
          <a:stretch/>
        </p:blipFill>
        <p:spPr bwMode="auto">
          <a:xfrm>
            <a:off x="980149" y="1236584"/>
            <a:ext cx="6042087" cy="50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A5D0F-3D70-4849-B94C-93CA5C094E4F}"/>
              </a:ext>
            </a:extLst>
          </p:cNvPr>
          <p:cNvSpPr/>
          <p:nvPr/>
        </p:nvSpPr>
        <p:spPr>
          <a:xfrm>
            <a:off x="4842331" y="1875382"/>
            <a:ext cx="1200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7620C-E32B-42AD-861A-7D33D5857F32}"/>
              </a:ext>
            </a:extLst>
          </p:cNvPr>
          <p:cNvSpPr/>
          <p:nvPr/>
        </p:nvSpPr>
        <p:spPr>
          <a:xfrm>
            <a:off x="4855757" y="2532698"/>
            <a:ext cx="1200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4438B-1C6D-4983-A9CF-E6495D61FD33}"/>
              </a:ext>
            </a:extLst>
          </p:cNvPr>
          <p:cNvSpPr/>
          <p:nvPr/>
        </p:nvSpPr>
        <p:spPr>
          <a:xfrm>
            <a:off x="4207783" y="2481797"/>
            <a:ext cx="4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04E9CD-2D45-4482-A326-21F59662FCF9}"/>
              </a:ext>
            </a:extLst>
          </p:cNvPr>
          <p:cNvCxnSpPr/>
          <p:nvPr/>
        </p:nvCxnSpPr>
        <p:spPr>
          <a:xfrm>
            <a:off x="4040466" y="3392351"/>
            <a:ext cx="20948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13F6089-5719-41A1-A848-79BA1C37CCE4}"/>
              </a:ext>
            </a:extLst>
          </p:cNvPr>
          <p:cNvSpPr/>
          <p:nvPr/>
        </p:nvSpPr>
        <p:spPr>
          <a:xfrm>
            <a:off x="5560277" y="324214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0B3C65-6FB9-47B6-80E7-47E3FA4AFAC0}"/>
              </a:ext>
            </a:extLst>
          </p:cNvPr>
          <p:cNvSpPr/>
          <p:nvPr/>
        </p:nvSpPr>
        <p:spPr>
          <a:xfrm>
            <a:off x="5087870" y="3936347"/>
            <a:ext cx="3145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13F54-7562-4B77-A6C7-63EB6602159B}"/>
              </a:ext>
            </a:extLst>
          </p:cNvPr>
          <p:cNvSpPr/>
          <p:nvPr/>
        </p:nvSpPr>
        <p:spPr>
          <a:xfrm>
            <a:off x="4851464" y="32790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B1E5FC-237B-49FC-83F9-5A26E8BA4B95}"/>
              </a:ext>
            </a:extLst>
          </p:cNvPr>
          <p:cNvSpPr/>
          <p:nvPr/>
        </p:nvSpPr>
        <p:spPr>
          <a:xfrm>
            <a:off x="5545085" y="393606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897AE9-C073-48D5-B540-E142D423B29A}"/>
              </a:ext>
            </a:extLst>
          </p:cNvPr>
          <p:cNvSpPr/>
          <p:nvPr/>
        </p:nvSpPr>
        <p:spPr>
          <a:xfrm>
            <a:off x="4804816" y="397011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5F313B-4EC8-4C07-9661-18DCB94CDA82}"/>
              </a:ext>
            </a:extLst>
          </p:cNvPr>
          <p:cNvSpPr/>
          <p:nvPr/>
        </p:nvSpPr>
        <p:spPr>
          <a:xfrm>
            <a:off x="4418954" y="4659344"/>
            <a:ext cx="31450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E597E8-6B51-40F8-9F41-F1C9CB1E2D0F}"/>
              </a:ext>
            </a:extLst>
          </p:cNvPr>
          <p:cNvSpPr/>
          <p:nvPr/>
        </p:nvSpPr>
        <p:spPr>
          <a:xfrm>
            <a:off x="3377506" y="3977694"/>
            <a:ext cx="1200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1  0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9582B5-7185-48E1-ABE1-63420BCAD067}"/>
              </a:ext>
            </a:extLst>
          </p:cNvPr>
          <p:cNvCxnSpPr>
            <a:cxnSpLocks/>
          </p:cNvCxnSpPr>
          <p:nvPr/>
        </p:nvCxnSpPr>
        <p:spPr>
          <a:xfrm>
            <a:off x="3307571" y="4974056"/>
            <a:ext cx="28277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D6CB2D8-4B81-4024-B836-0A3CEDF804F7}"/>
              </a:ext>
            </a:extLst>
          </p:cNvPr>
          <p:cNvSpPr/>
          <p:nvPr/>
        </p:nvSpPr>
        <p:spPr>
          <a:xfrm>
            <a:off x="5489183" y="480837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0F40F3-023C-406B-90B7-9ABED8F3E797}"/>
              </a:ext>
            </a:extLst>
          </p:cNvPr>
          <p:cNvSpPr/>
          <p:nvPr/>
        </p:nvSpPr>
        <p:spPr>
          <a:xfrm>
            <a:off x="4168148" y="91536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1075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A06390-1CC3-48A6-B321-BC8FCADEEA44}"/>
              </a:ext>
            </a:extLst>
          </p:cNvPr>
          <p:cNvSpPr/>
          <p:nvPr/>
        </p:nvSpPr>
        <p:spPr>
          <a:xfrm>
            <a:off x="4777598" y="4823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2435EC-F99B-4857-9F5E-CAA4F83C49DF}"/>
              </a:ext>
            </a:extLst>
          </p:cNvPr>
          <p:cNvSpPr/>
          <p:nvPr/>
        </p:nvSpPr>
        <p:spPr>
          <a:xfrm>
            <a:off x="4117075" y="484337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507B4D-2C45-4497-BE6B-7C4B72FBA653}"/>
              </a:ext>
            </a:extLst>
          </p:cNvPr>
          <p:cNvSpPr/>
          <p:nvPr/>
        </p:nvSpPr>
        <p:spPr>
          <a:xfrm>
            <a:off x="3405490" y="484337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57178A4-79FA-47DC-ACC8-AC44E5532F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056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70"/>
    </mc:Choice>
    <mc:Fallback>
      <p:transition spd="slow" advTm="58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9258C2-286E-4032-B70C-A56453F42C50}"/>
              </a:ext>
            </a:extLst>
          </p:cNvPr>
          <p:cNvSpPr/>
          <p:nvPr/>
        </p:nvSpPr>
        <p:spPr>
          <a:xfrm>
            <a:off x="847763" y="117603"/>
            <a:ext cx="2861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x 38 = </a:t>
            </a:r>
          </a:p>
        </p:txBody>
      </p:sp>
      <p:pic>
        <p:nvPicPr>
          <p:cNvPr id="1026" name="Picture 2" descr="Image result for squared paper">
            <a:extLst>
              <a:ext uri="{FF2B5EF4-FFF2-40B4-BE49-F238E27FC236}">
                <a16:creationId xmlns:a16="http://schemas.microsoft.com/office/drawing/2014/main" id="{7FAAA78F-7F78-42B2-90DA-F87DB6BFE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4"/>
          <a:stretch/>
        </p:blipFill>
        <p:spPr bwMode="auto">
          <a:xfrm>
            <a:off x="980149" y="1236584"/>
            <a:ext cx="6042087" cy="50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A5D0F-3D70-4849-B94C-93CA5C094E4F}"/>
              </a:ext>
            </a:extLst>
          </p:cNvPr>
          <p:cNvSpPr/>
          <p:nvPr/>
        </p:nvSpPr>
        <p:spPr>
          <a:xfrm>
            <a:off x="4842331" y="1875382"/>
            <a:ext cx="120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7620C-E32B-42AD-861A-7D33D5857F32}"/>
              </a:ext>
            </a:extLst>
          </p:cNvPr>
          <p:cNvSpPr/>
          <p:nvPr/>
        </p:nvSpPr>
        <p:spPr>
          <a:xfrm>
            <a:off x="4855757" y="2532698"/>
            <a:ext cx="120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4438B-1C6D-4983-A9CF-E6495D61FD33}"/>
              </a:ext>
            </a:extLst>
          </p:cNvPr>
          <p:cNvSpPr/>
          <p:nvPr/>
        </p:nvSpPr>
        <p:spPr>
          <a:xfrm>
            <a:off x="4207783" y="2481797"/>
            <a:ext cx="4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04E9CD-2D45-4482-A326-21F59662FCF9}"/>
              </a:ext>
            </a:extLst>
          </p:cNvPr>
          <p:cNvCxnSpPr/>
          <p:nvPr/>
        </p:nvCxnSpPr>
        <p:spPr>
          <a:xfrm>
            <a:off x="4040466" y="3392351"/>
            <a:ext cx="20948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13F6089-5719-41A1-A848-79BA1C37CCE4}"/>
              </a:ext>
            </a:extLst>
          </p:cNvPr>
          <p:cNvSpPr/>
          <p:nvPr/>
        </p:nvSpPr>
        <p:spPr>
          <a:xfrm>
            <a:off x="5560276" y="324214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0B3C65-6FB9-47B6-80E7-47E3FA4AFAC0}"/>
              </a:ext>
            </a:extLst>
          </p:cNvPr>
          <p:cNvSpPr/>
          <p:nvPr/>
        </p:nvSpPr>
        <p:spPr>
          <a:xfrm>
            <a:off x="5087869" y="3936347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13F54-7562-4B77-A6C7-63EB6602159B}"/>
              </a:ext>
            </a:extLst>
          </p:cNvPr>
          <p:cNvSpPr/>
          <p:nvPr/>
        </p:nvSpPr>
        <p:spPr>
          <a:xfrm>
            <a:off x="4851464" y="32790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C8AEC-4D93-45D7-9562-E83DC27D8829}"/>
              </a:ext>
            </a:extLst>
          </p:cNvPr>
          <p:cNvSpPr/>
          <p:nvPr/>
        </p:nvSpPr>
        <p:spPr>
          <a:xfrm>
            <a:off x="4092517" y="329431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3CED35-C911-4F71-ADDA-348784E8582C}"/>
              </a:ext>
            </a:extLst>
          </p:cNvPr>
          <p:cNvSpPr/>
          <p:nvPr/>
        </p:nvSpPr>
        <p:spPr>
          <a:xfrm>
            <a:off x="4846315" y="2754751"/>
            <a:ext cx="550415" cy="499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964A1C1-0A4F-4B0C-B0E9-0EC034DB636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50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75"/>
    </mc:Choice>
    <mc:Fallback>
      <p:transition spd="slow" advTm="33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10" grpId="0"/>
      <p:bldP spid="11" grpId="0"/>
      <p:bldP spid="12" grpId="0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9258C2-286E-4032-B70C-A56453F42C50}"/>
              </a:ext>
            </a:extLst>
          </p:cNvPr>
          <p:cNvSpPr/>
          <p:nvPr/>
        </p:nvSpPr>
        <p:spPr>
          <a:xfrm>
            <a:off x="847763" y="117603"/>
            <a:ext cx="2861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x 38 = </a:t>
            </a:r>
          </a:p>
        </p:txBody>
      </p:sp>
      <p:pic>
        <p:nvPicPr>
          <p:cNvPr id="1026" name="Picture 2" descr="Image result for squared paper">
            <a:extLst>
              <a:ext uri="{FF2B5EF4-FFF2-40B4-BE49-F238E27FC236}">
                <a16:creationId xmlns:a16="http://schemas.microsoft.com/office/drawing/2014/main" id="{7FAAA78F-7F78-42B2-90DA-F87DB6BFE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4"/>
          <a:stretch/>
        </p:blipFill>
        <p:spPr bwMode="auto">
          <a:xfrm>
            <a:off x="980149" y="1236584"/>
            <a:ext cx="6042087" cy="50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A5D0F-3D70-4849-B94C-93CA5C094E4F}"/>
              </a:ext>
            </a:extLst>
          </p:cNvPr>
          <p:cNvSpPr/>
          <p:nvPr/>
        </p:nvSpPr>
        <p:spPr>
          <a:xfrm>
            <a:off x="4842331" y="1875382"/>
            <a:ext cx="120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7620C-E32B-42AD-861A-7D33D5857F32}"/>
              </a:ext>
            </a:extLst>
          </p:cNvPr>
          <p:cNvSpPr/>
          <p:nvPr/>
        </p:nvSpPr>
        <p:spPr>
          <a:xfrm>
            <a:off x="4855757" y="2532698"/>
            <a:ext cx="120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4438B-1C6D-4983-A9CF-E6495D61FD33}"/>
              </a:ext>
            </a:extLst>
          </p:cNvPr>
          <p:cNvSpPr/>
          <p:nvPr/>
        </p:nvSpPr>
        <p:spPr>
          <a:xfrm>
            <a:off x="4207783" y="2481797"/>
            <a:ext cx="4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04E9CD-2D45-4482-A326-21F59662FCF9}"/>
              </a:ext>
            </a:extLst>
          </p:cNvPr>
          <p:cNvCxnSpPr/>
          <p:nvPr/>
        </p:nvCxnSpPr>
        <p:spPr>
          <a:xfrm>
            <a:off x="4040466" y="3392351"/>
            <a:ext cx="20948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13F6089-5719-41A1-A848-79BA1C37CCE4}"/>
              </a:ext>
            </a:extLst>
          </p:cNvPr>
          <p:cNvSpPr/>
          <p:nvPr/>
        </p:nvSpPr>
        <p:spPr>
          <a:xfrm>
            <a:off x="5560276" y="324214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0B3C65-6FB9-47B6-80E7-47E3FA4AFAC0}"/>
              </a:ext>
            </a:extLst>
          </p:cNvPr>
          <p:cNvSpPr/>
          <p:nvPr/>
        </p:nvSpPr>
        <p:spPr>
          <a:xfrm>
            <a:off x="5087869" y="3936347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13F54-7562-4B77-A6C7-63EB6602159B}"/>
              </a:ext>
            </a:extLst>
          </p:cNvPr>
          <p:cNvSpPr/>
          <p:nvPr/>
        </p:nvSpPr>
        <p:spPr>
          <a:xfrm>
            <a:off x="4851464" y="32790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B1E5FC-237B-49FC-83F9-5A26E8BA4B95}"/>
              </a:ext>
            </a:extLst>
          </p:cNvPr>
          <p:cNvSpPr/>
          <p:nvPr/>
        </p:nvSpPr>
        <p:spPr>
          <a:xfrm>
            <a:off x="5545085" y="393606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897AE9-C073-48D5-B540-E142D423B29A}"/>
              </a:ext>
            </a:extLst>
          </p:cNvPr>
          <p:cNvSpPr/>
          <p:nvPr/>
        </p:nvSpPr>
        <p:spPr>
          <a:xfrm>
            <a:off x="4804816" y="397011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5F313B-4EC8-4C07-9661-18DCB94CDA82}"/>
              </a:ext>
            </a:extLst>
          </p:cNvPr>
          <p:cNvSpPr/>
          <p:nvPr/>
        </p:nvSpPr>
        <p:spPr>
          <a:xfrm>
            <a:off x="4418954" y="4659344"/>
            <a:ext cx="31450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E597E8-6B51-40F8-9F41-F1C9CB1E2D0F}"/>
              </a:ext>
            </a:extLst>
          </p:cNvPr>
          <p:cNvSpPr/>
          <p:nvPr/>
        </p:nvSpPr>
        <p:spPr>
          <a:xfrm>
            <a:off x="4045869" y="397769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9582B5-7185-48E1-ABE1-63420BCAD067}"/>
              </a:ext>
            </a:extLst>
          </p:cNvPr>
          <p:cNvCxnSpPr>
            <a:cxnSpLocks/>
          </p:cNvCxnSpPr>
          <p:nvPr/>
        </p:nvCxnSpPr>
        <p:spPr>
          <a:xfrm>
            <a:off x="3307571" y="4974056"/>
            <a:ext cx="28277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D6CB2D8-4B81-4024-B836-0A3CEDF804F7}"/>
              </a:ext>
            </a:extLst>
          </p:cNvPr>
          <p:cNvSpPr/>
          <p:nvPr/>
        </p:nvSpPr>
        <p:spPr>
          <a:xfrm>
            <a:off x="5529893" y="48042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0F40F3-023C-406B-90B7-9ABED8F3E797}"/>
              </a:ext>
            </a:extLst>
          </p:cNvPr>
          <p:cNvSpPr/>
          <p:nvPr/>
        </p:nvSpPr>
        <p:spPr>
          <a:xfrm>
            <a:off x="4343677" y="91536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570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C8AEC-4D93-45D7-9562-E83DC27D8829}"/>
              </a:ext>
            </a:extLst>
          </p:cNvPr>
          <p:cNvSpPr/>
          <p:nvPr/>
        </p:nvSpPr>
        <p:spPr>
          <a:xfrm>
            <a:off x="4092517" y="329431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8EA747-B26F-4E5C-BC49-2F7A83C39FB7}"/>
              </a:ext>
            </a:extLst>
          </p:cNvPr>
          <p:cNvSpPr/>
          <p:nvPr/>
        </p:nvSpPr>
        <p:spPr>
          <a:xfrm>
            <a:off x="4801174" y="478012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24F81-1B80-435A-8DC1-E73F664A5D4E}"/>
              </a:ext>
            </a:extLst>
          </p:cNvPr>
          <p:cNvSpPr/>
          <p:nvPr/>
        </p:nvSpPr>
        <p:spPr>
          <a:xfrm>
            <a:off x="4034576" y="480427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37122E2-2354-4E39-A626-EC4B6E3447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664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976"/>
    </mc:Choice>
    <mc:Fallback>
      <p:transition spd="slow" advTm="51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7" grpId="0"/>
      <p:bldP spid="21" grpId="0"/>
      <p:bldP spid="22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9258C2-286E-4032-B70C-A56453F42C50}"/>
              </a:ext>
            </a:extLst>
          </p:cNvPr>
          <p:cNvSpPr/>
          <p:nvPr/>
        </p:nvSpPr>
        <p:spPr>
          <a:xfrm>
            <a:off x="847763" y="117603"/>
            <a:ext cx="2861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x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93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</a:p>
        </p:txBody>
      </p:sp>
      <p:pic>
        <p:nvPicPr>
          <p:cNvPr id="1026" name="Picture 2" descr="Image result for squared paper">
            <a:extLst>
              <a:ext uri="{FF2B5EF4-FFF2-40B4-BE49-F238E27FC236}">
                <a16:creationId xmlns:a16="http://schemas.microsoft.com/office/drawing/2014/main" id="{7FAAA78F-7F78-42B2-90DA-F87DB6BFE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4"/>
          <a:stretch/>
        </p:blipFill>
        <p:spPr bwMode="auto">
          <a:xfrm>
            <a:off x="980149" y="1236584"/>
            <a:ext cx="6042087" cy="50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A5D0F-3D70-4849-B94C-93CA5C094E4F}"/>
              </a:ext>
            </a:extLst>
          </p:cNvPr>
          <p:cNvSpPr/>
          <p:nvPr/>
        </p:nvSpPr>
        <p:spPr>
          <a:xfrm>
            <a:off x="4842331" y="1875382"/>
            <a:ext cx="120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7620C-E32B-42AD-861A-7D33D5857F32}"/>
              </a:ext>
            </a:extLst>
          </p:cNvPr>
          <p:cNvSpPr/>
          <p:nvPr/>
        </p:nvSpPr>
        <p:spPr>
          <a:xfrm>
            <a:off x="4855757" y="2532698"/>
            <a:ext cx="120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4438B-1C6D-4983-A9CF-E6495D61FD33}"/>
              </a:ext>
            </a:extLst>
          </p:cNvPr>
          <p:cNvSpPr/>
          <p:nvPr/>
        </p:nvSpPr>
        <p:spPr>
          <a:xfrm>
            <a:off x="4207783" y="2481797"/>
            <a:ext cx="4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04E9CD-2D45-4482-A326-21F59662FCF9}"/>
              </a:ext>
            </a:extLst>
          </p:cNvPr>
          <p:cNvCxnSpPr/>
          <p:nvPr/>
        </p:nvCxnSpPr>
        <p:spPr>
          <a:xfrm>
            <a:off x="4040466" y="3392351"/>
            <a:ext cx="20948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13F6089-5719-41A1-A848-79BA1C37CCE4}"/>
              </a:ext>
            </a:extLst>
          </p:cNvPr>
          <p:cNvSpPr/>
          <p:nvPr/>
        </p:nvSpPr>
        <p:spPr>
          <a:xfrm>
            <a:off x="5560276" y="324214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13F54-7562-4B77-A6C7-63EB6602159B}"/>
              </a:ext>
            </a:extLst>
          </p:cNvPr>
          <p:cNvSpPr/>
          <p:nvPr/>
        </p:nvSpPr>
        <p:spPr>
          <a:xfrm>
            <a:off x="4851464" y="32790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C8AEC-4D93-45D7-9562-E83DC27D8829}"/>
              </a:ext>
            </a:extLst>
          </p:cNvPr>
          <p:cNvSpPr/>
          <p:nvPr/>
        </p:nvSpPr>
        <p:spPr>
          <a:xfrm>
            <a:off x="4092517" y="329431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0C8EEE-7CC3-468C-8531-9E1A5C988E00}"/>
              </a:ext>
            </a:extLst>
          </p:cNvPr>
          <p:cNvSpPr/>
          <p:nvPr/>
        </p:nvSpPr>
        <p:spPr>
          <a:xfrm>
            <a:off x="4834734" y="2746035"/>
            <a:ext cx="550415" cy="499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41E3515-DA17-428B-8D79-16FA702622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262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71"/>
    </mc:Choice>
    <mc:Fallback>
      <p:transition spd="slow" advTm="26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9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9258C2-286E-4032-B70C-A56453F42C50}"/>
              </a:ext>
            </a:extLst>
          </p:cNvPr>
          <p:cNvSpPr/>
          <p:nvPr/>
        </p:nvSpPr>
        <p:spPr>
          <a:xfrm>
            <a:off x="847763" y="117603"/>
            <a:ext cx="2861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x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93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</a:p>
        </p:txBody>
      </p:sp>
      <p:pic>
        <p:nvPicPr>
          <p:cNvPr id="1026" name="Picture 2" descr="Image result for squared paper">
            <a:extLst>
              <a:ext uri="{FF2B5EF4-FFF2-40B4-BE49-F238E27FC236}">
                <a16:creationId xmlns:a16="http://schemas.microsoft.com/office/drawing/2014/main" id="{7FAAA78F-7F78-42B2-90DA-F87DB6BFE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4"/>
          <a:stretch/>
        </p:blipFill>
        <p:spPr bwMode="auto">
          <a:xfrm>
            <a:off x="980149" y="1236584"/>
            <a:ext cx="6042087" cy="50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A5D0F-3D70-4849-B94C-93CA5C094E4F}"/>
              </a:ext>
            </a:extLst>
          </p:cNvPr>
          <p:cNvSpPr/>
          <p:nvPr/>
        </p:nvSpPr>
        <p:spPr>
          <a:xfrm>
            <a:off x="4842331" y="1875382"/>
            <a:ext cx="120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7620C-E32B-42AD-861A-7D33D5857F32}"/>
              </a:ext>
            </a:extLst>
          </p:cNvPr>
          <p:cNvSpPr/>
          <p:nvPr/>
        </p:nvSpPr>
        <p:spPr>
          <a:xfrm>
            <a:off x="4855757" y="2532698"/>
            <a:ext cx="120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4438B-1C6D-4983-A9CF-E6495D61FD33}"/>
              </a:ext>
            </a:extLst>
          </p:cNvPr>
          <p:cNvSpPr/>
          <p:nvPr/>
        </p:nvSpPr>
        <p:spPr>
          <a:xfrm>
            <a:off x="4207783" y="2481797"/>
            <a:ext cx="484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04E9CD-2D45-4482-A326-21F59662FCF9}"/>
              </a:ext>
            </a:extLst>
          </p:cNvPr>
          <p:cNvCxnSpPr/>
          <p:nvPr/>
        </p:nvCxnSpPr>
        <p:spPr>
          <a:xfrm>
            <a:off x="4040466" y="3392351"/>
            <a:ext cx="209480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13F6089-5719-41A1-A848-79BA1C37CCE4}"/>
              </a:ext>
            </a:extLst>
          </p:cNvPr>
          <p:cNvSpPr/>
          <p:nvPr/>
        </p:nvSpPr>
        <p:spPr>
          <a:xfrm>
            <a:off x="5560276" y="324214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613F54-7562-4B77-A6C7-63EB6602159B}"/>
              </a:ext>
            </a:extLst>
          </p:cNvPr>
          <p:cNvSpPr/>
          <p:nvPr/>
        </p:nvSpPr>
        <p:spPr>
          <a:xfrm>
            <a:off x="4851464" y="32790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B1E5FC-237B-49FC-83F9-5A26E8BA4B95}"/>
              </a:ext>
            </a:extLst>
          </p:cNvPr>
          <p:cNvSpPr/>
          <p:nvPr/>
        </p:nvSpPr>
        <p:spPr>
          <a:xfrm>
            <a:off x="5545085" y="393606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897AE9-C073-48D5-B540-E142D423B29A}"/>
              </a:ext>
            </a:extLst>
          </p:cNvPr>
          <p:cNvSpPr/>
          <p:nvPr/>
        </p:nvSpPr>
        <p:spPr>
          <a:xfrm>
            <a:off x="4804816" y="397011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5F313B-4EC8-4C07-9661-18DCB94CDA82}"/>
              </a:ext>
            </a:extLst>
          </p:cNvPr>
          <p:cNvSpPr/>
          <p:nvPr/>
        </p:nvSpPr>
        <p:spPr>
          <a:xfrm>
            <a:off x="4418954" y="4659344"/>
            <a:ext cx="31450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E597E8-6B51-40F8-9F41-F1C9CB1E2D0F}"/>
              </a:ext>
            </a:extLst>
          </p:cNvPr>
          <p:cNvSpPr/>
          <p:nvPr/>
        </p:nvSpPr>
        <p:spPr>
          <a:xfrm>
            <a:off x="3403744" y="3970117"/>
            <a:ext cx="1200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3  7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9582B5-7185-48E1-ABE1-63420BCAD067}"/>
              </a:ext>
            </a:extLst>
          </p:cNvPr>
          <p:cNvCxnSpPr>
            <a:cxnSpLocks/>
          </p:cNvCxnSpPr>
          <p:nvPr/>
        </p:nvCxnSpPr>
        <p:spPr>
          <a:xfrm>
            <a:off x="3307571" y="4974056"/>
            <a:ext cx="282770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D6CB2D8-4B81-4024-B836-0A3CEDF804F7}"/>
              </a:ext>
            </a:extLst>
          </p:cNvPr>
          <p:cNvSpPr/>
          <p:nvPr/>
        </p:nvSpPr>
        <p:spPr>
          <a:xfrm>
            <a:off x="5524278" y="480957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0F40F3-023C-406B-90B7-9ABED8F3E797}"/>
              </a:ext>
            </a:extLst>
          </p:cNvPr>
          <p:cNvSpPr/>
          <p:nvPr/>
        </p:nvSpPr>
        <p:spPr>
          <a:xfrm>
            <a:off x="4168148" y="91536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3906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6C8AEC-4D93-45D7-9562-E83DC27D8829}"/>
              </a:ext>
            </a:extLst>
          </p:cNvPr>
          <p:cNvSpPr/>
          <p:nvPr/>
        </p:nvSpPr>
        <p:spPr>
          <a:xfrm>
            <a:off x="4092517" y="329431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880A8E-719D-4397-9039-56C380D726B1}"/>
              </a:ext>
            </a:extLst>
          </p:cNvPr>
          <p:cNvSpPr/>
          <p:nvPr/>
        </p:nvSpPr>
        <p:spPr>
          <a:xfrm>
            <a:off x="4360378" y="5440860"/>
            <a:ext cx="2492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804E2E-2386-491E-B6B0-E30C6EE8869F}"/>
              </a:ext>
            </a:extLst>
          </p:cNvPr>
          <p:cNvSpPr/>
          <p:nvPr/>
        </p:nvSpPr>
        <p:spPr>
          <a:xfrm>
            <a:off x="3374996" y="480957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605408-362B-4CFD-A79E-17EC8F8599DA}"/>
              </a:ext>
            </a:extLst>
          </p:cNvPr>
          <p:cNvSpPr/>
          <p:nvPr/>
        </p:nvSpPr>
        <p:spPr>
          <a:xfrm>
            <a:off x="4767711" y="47960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2342CF-11A6-4804-BE8D-118D9F2FE065}"/>
              </a:ext>
            </a:extLst>
          </p:cNvPr>
          <p:cNvSpPr/>
          <p:nvPr/>
        </p:nvSpPr>
        <p:spPr>
          <a:xfrm>
            <a:off x="4110821" y="481950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D5E7C93-2607-49FE-A799-CFED47346EE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15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736"/>
    </mc:Choice>
    <mc:Fallback>
      <p:transition spd="slow" advTm="56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7" grpId="0"/>
      <p:bldP spid="21" grpId="0"/>
      <p:bldP spid="22" grpId="0"/>
      <p:bldP spid="20" grpId="0"/>
      <p:bldP spid="24" grpId="0"/>
      <p:bldP spid="23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.9|0.8|1.4|12.7|8.6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1.7|12.6|11.2|1.6|2.1|2.3|2.9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5|1|1.3|6.1|5.8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7.8|5.7|14.4|2|2|2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6|1.5|0.8|10.6|0.4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6.3|6|16.5|1.7|2.2|3.5|2.7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111</Words>
  <Application>Microsoft Office PowerPoint</Application>
  <PresentationFormat>Widescreen</PresentationFormat>
  <Paragraphs>73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Bethany Browning</cp:lastModifiedBy>
  <cp:revision>5</cp:revision>
  <dcterms:created xsi:type="dcterms:W3CDTF">2021-02-08T17:05:50Z</dcterms:created>
  <dcterms:modified xsi:type="dcterms:W3CDTF">2021-02-08T17:52:06Z</dcterms:modified>
</cp:coreProperties>
</file>