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73" d="100"/>
          <a:sy n="73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12DBE-8B13-463A-A4F2-F4D4D6F069FD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C4496-FB12-4E5B-B6F1-4C202B66D1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9363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12DBE-8B13-463A-A4F2-F4D4D6F069FD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C4496-FB12-4E5B-B6F1-4C202B66D1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0874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12DBE-8B13-463A-A4F2-F4D4D6F069FD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C4496-FB12-4E5B-B6F1-4C202B66D1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2150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12DBE-8B13-463A-A4F2-F4D4D6F069FD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C4496-FB12-4E5B-B6F1-4C202B66D1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9973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12DBE-8B13-463A-A4F2-F4D4D6F069FD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C4496-FB12-4E5B-B6F1-4C202B66D1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8805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12DBE-8B13-463A-A4F2-F4D4D6F069FD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C4496-FB12-4E5B-B6F1-4C202B66D1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5582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12DBE-8B13-463A-A4F2-F4D4D6F069FD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C4496-FB12-4E5B-B6F1-4C202B66D1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272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12DBE-8B13-463A-A4F2-F4D4D6F069FD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C4496-FB12-4E5B-B6F1-4C202B66D1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0149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12DBE-8B13-463A-A4F2-F4D4D6F069FD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C4496-FB12-4E5B-B6F1-4C202B66D1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1451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12DBE-8B13-463A-A4F2-F4D4D6F069FD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C4496-FB12-4E5B-B6F1-4C202B66D1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0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12DBE-8B13-463A-A4F2-F4D4D6F069FD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C4496-FB12-4E5B-B6F1-4C202B66D1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8662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012DBE-8B13-463A-A4F2-F4D4D6F069FD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C4496-FB12-4E5B-B6F1-4C202B66D1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2965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Year 1</a:t>
            </a:r>
            <a:b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More or fewer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434354" y="606334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548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43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This week we have been learning about teen numbers.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939" y="2869227"/>
            <a:ext cx="11362122" cy="1671241"/>
          </a:xfrm>
          <a:prstGeom prst="rect">
            <a:avLst/>
          </a:prstGeom>
        </p:spPr>
      </p:pic>
      <p:pic>
        <p:nvPicPr>
          <p:cNvPr id="4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495314" y="6128657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826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7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More or fewer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1284890" y="4487919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9796956" y="3686505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1284890" y="3654973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2033752" y="3662856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2783928" y="3662856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2033752" y="2861441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2782614" y="2861441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2782614" y="2060026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2033752" y="2035228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1284890" y="2060026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11209283" y="2167019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9782504" y="2158397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9096704" y="2158397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10523483" y="2167019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11209283" y="2861441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9796956" y="4431590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1284890" y="2800268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10547132" y="4443250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11209283" y="4451133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9090793" y="3686505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10547132" y="3689132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11209283" y="3686505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9096704" y="2903482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9787759" y="2903482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10536621" y="2903482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10523483" y="5197368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11209283" y="5215761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9085538" y="4451133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/>
          <p:cNvSpPr txBox="1"/>
          <p:nvPr/>
        </p:nvSpPr>
        <p:spPr>
          <a:xfrm>
            <a:off x="1284890" y="5504796"/>
            <a:ext cx="2577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fewer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9356835" y="5590411"/>
            <a:ext cx="2577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more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487807" y="615156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181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55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More or fewer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2033752" y="4493173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1284890" y="4487919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9796956" y="3686505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1284890" y="3654973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2033752" y="3662856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2783928" y="3662856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2033752" y="2861441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2782614" y="2861441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2782614" y="2060026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2033752" y="2035228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1284890" y="2060026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11209283" y="2167019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9782504" y="2158397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9096704" y="2158397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10523483" y="2167019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11209283" y="2861441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3523593" y="4437997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1284890" y="2800268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3523593" y="3607297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3523593" y="2795779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9090793" y="3686505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10547132" y="3689132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11209283" y="3686505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9096704" y="2903482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9787759" y="2903482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10536621" y="2903482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2782614" y="4452668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3496003" y="2064902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9085538" y="4451133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3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487807" y="607640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988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705" fill="hold"/>
                                        <p:tgtEl>
                                          <p:spTgt spid="3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3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More or fewer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2033752" y="4493173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1284890" y="4487919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9796956" y="3686505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1284890" y="3654973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2033752" y="3662856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2783928" y="3662856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2033752" y="2861441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2782614" y="2861441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2782614" y="2060026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2033752" y="2035228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1284890" y="2060026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11209283" y="2167019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9782504" y="2158397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9096704" y="2158397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10523483" y="2167019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11209283" y="2861441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1284890" y="2800268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3523593" y="3607297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3523593" y="2795779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9090793" y="3686505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9096704" y="2903482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9787759" y="2903482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10536621" y="2903482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3496003" y="2064902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487807" y="611559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250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705" fill="hold"/>
                                        <p:tgtEl>
                                          <p:spTgt spid="3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More or fewer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10536621" y="3686505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11209283" y="3662856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9796956" y="3686505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1284890" y="3654973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2033752" y="3662856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11209283" y="4589249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2033752" y="2861441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2782614" y="2861441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2782614" y="2060026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2033752" y="2035228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1284890" y="2060026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11209283" y="2167019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9782504" y="2158397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9096704" y="2158397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10523483" y="2167019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11209283" y="2861441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1284890" y="2800268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9090136" y="4589249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3523593" y="2795779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9090793" y="3686505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9096704" y="2903482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9787759" y="2903482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10536621" y="2903482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3496003" y="2064902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487807" y="611559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719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705" fill="hold"/>
                                        <p:tgtEl>
                                          <p:spTgt spid="3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More or fewer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10536621" y="3686505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11209283" y="3662856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9796956" y="3686505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1284890" y="3654973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11209283" y="4589249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2033752" y="2861441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2782614" y="2861441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2782614" y="2060026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2033752" y="2035228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1284890" y="2060026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11209283" y="2167019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9782504" y="2158397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9096704" y="2158397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10523483" y="2167019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11209283" y="2861441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1284890" y="2800268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9090136" y="4589249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3523593" y="2795779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9090793" y="3686505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9096704" y="2903482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9787759" y="2903482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10536621" y="2903482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3496003" y="2064902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11209283" y="5356504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9782504" y="4589249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/>
          <p:cNvSpPr/>
          <p:nvPr/>
        </p:nvSpPr>
        <p:spPr>
          <a:xfrm>
            <a:off x="10523483" y="4589249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487807" y="611559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200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705" fill="hold"/>
                                        <p:tgtEl>
                                          <p:spTgt spid="3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More or fewer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10536621" y="3686505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11209283" y="3662856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9796956" y="3686505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1284890" y="3654973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2782614" y="3654973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2033752" y="2861441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2782614" y="2861441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2782614" y="2060026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2033752" y="2035228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1284890" y="2060026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11209283" y="2167019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9782504" y="2158397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9096704" y="2158397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10523483" y="2167019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11209283" y="2861441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1284890" y="2800268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3523593" y="2795779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9090793" y="3686505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9096704" y="2903482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9787759" y="2903482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10536621" y="2903482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3496003" y="2064902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2033752" y="3654973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1284890" y="4440217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/>
          <p:cNvSpPr/>
          <p:nvPr/>
        </p:nvSpPr>
        <p:spPr>
          <a:xfrm>
            <a:off x="3523593" y="3648574"/>
            <a:ext cx="583324" cy="6148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5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487807" y="611559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500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705" fill="hold"/>
                                        <p:tgtEl>
                                          <p:spTgt spid="3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36</Words>
  <Application>Microsoft Office PowerPoint</Application>
  <PresentationFormat>Widescreen</PresentationFormat>
  <Paragraphs>10</Paragraphs>
  <Slides>8</Slides>
  <Notes>0</Notes>
  <HiddenSlides>0</HiddenSlides>
  <MMClips>8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Year 1 More or fewer </vt:lpstr>
      <vt:lpstr>This week we have been learning about teen numbers. </vt:lpstr>
      <vt:lpstr>More or fewer</vt:lpstr>
      <vt:lpstr>More or fewer</vt:lpstr>
      <vt:lpstr>More or fewer</vt:lpstr>
      <vt:lpstr>More or fewer</vt:lpstr>
      <vt:lpstr>More or fewer</vt:lpstr>
      <vt:lpstr>More or fewer</vt:lpstr>
    </vt:vector>
  </TitlesOfParts>
  <Company>International House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 More or fewer</dc:title>
  <dc:creator>Swan, Laura</dc:creator>
  <cp:lastModifiedBy>Swan, Laura</cp:lastModifiedBy>
  <cp:revision>5</cp:revision>
  <dcterms:created xsi:type="dcterms:W3CDTF">2021-01-26T12:39:29Z</dcterms:created>
  <dcterms:modified xsi:type="dcterms:W3CDTF">2021-01-26T13:48:32Z</dcterms:modified>
</cp:coreProperties>
</file>