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6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7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0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8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4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4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0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6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2DBE-8B13-463A-A4F2-F4D4D6F069FD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4496-FB12-4E5B-B6F1-4C202B66D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6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4354" y="60633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4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week we have been learning about teen numbers.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39" y="2869227"/>
            <a:ext cx="11362122" cy="1671241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95314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2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84890" y="44879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33752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3928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9796956" y="4431590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0547132" y="4443250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1209283" y="445113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0547132" y="368913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120928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0523483" y="51973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1209283" y="521576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085538" y="445113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284890" y="5504796"/>
            <a:ext cx="2577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fewer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56835" y="5590411"/>
            <a:ext cx="2577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1515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33752" y="44931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284890" y="44879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33752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3928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523593" y="44379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23593" y="36072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23593" y="279577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0547132" y="368913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120928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782614" y="44526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496003" y="206490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085538" y="445113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0764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5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33752" y="44931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284890" y="44879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33752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3928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23593" y="36072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23593" y="279577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496003" y="206490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1155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536621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1209283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33752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1209283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090136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23593" y="279577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496003" y="206490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1155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536621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1209283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1209283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090136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23593" y="279577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496003" y="206490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1209283" y="5356504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782504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0523483" y="458924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1155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0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More or fewer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536621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1209283" y="366285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796956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84890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2614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33752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82614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82614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33752" y="203522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284890" y="2060026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2092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825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096704" y="215839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23483" y="216701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209283" y="2861441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84890" y="2800268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23593" y="2795779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090793" y="3686505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6704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787759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0536621" y="290348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496003" y="2064902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033752" y="3654973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284890" y="4440217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523593" y="3648574"/>
            <a:ext cx="583324" cy="6148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7807" y="61155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0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5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Widescreen</PresentationFormat>
  <Paragraphs>10</Paragraphs>
  <Slides>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Year 1 More or fewer </vt:lpstr>
      <vt:lpstr>This week we have been learning about teen numbers. </vt:lpstr>
      <vt:lpstr>More or fewer</vt:lpstr>
      <vt:lpstr>More or fewer</vt:lpstr>
      <vt:lpstr>More or fewer</vt:lpstr>
      <vt:lpstr>More or fewer</vt:lpstr>
      <vt:lpstr>More or fewer</vt:lpstr>
      <vt:lpstr>More or fewer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More or fewer</dc:title>
  <dc:creator>Swan, Laura</dc:creator>
  <cp:lastModifiedBy>Swan, Laura</cp:lastModifiedBy>
  <cp:revision>5</cp:revision>
  <dcterms:created xsi:type="dcterms:W3CDTF">2021-01-26T12:39:29Z</dcterms:created>
  <dcterms:modified xsi:type="dcterms:W3CDTF">2021-01-26T13:48:32Z</dcterms:modified>
</cp:coreProperties>
</file>