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57" r:id="rId3"/>
    <p:sldId id="256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46"/>
    <p:restoredTop sz="95728"/>
  </p:normalViewPr>
  <p:slideViewPr>
    <p:cSldViewPr snapToGrid="0" snapToObjects="1">
      <p:cViewPr>
        <p:scale>
          <a:sx n="75" d="100"/>
          <a:sy n="75" d="100"/>
        </p:scale>
        <p:origin x="-12" y="-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E10663-18E1-704D-B8C0-8C6EA0F89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F3307EE-FAF1-624C-B9EB-809897C3A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C8B6DC2-71A3-8E44-8CE7-AD2C0E842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5FA9C6D-B25F-B14A-962F-5AC5C1A7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AE352BC-6D82-0F4F-B2CB-4A1EBC4A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1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DFE7FF0-3759-C84F-B878-94E356D9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74A72D14-88C0-6541-875C-B793BE176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3C9EBC3-E387-524C-AD3D-D72E6BF9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D230B78-EB3D-4749-AB91-541F41D38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CBB506-87B3-EF43-A989-B038949E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2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FAAC285-224F-8C49-A108-028B45C347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44ADE905-3A75-4C40-A575-083BD6D46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456B4E9-1056-2142-8350-042BC2301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E6450D-B76D-F644-8B48-6E074EDE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FA6F988-A755-BF4F-B9F3-B1D5C042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ABA842A-A968-4346-89EE-68731113B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06D3B0-57F2-BD4E-B3B2-3F64C5871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D11ACA2-45B8-EB4D-B8FA-1FD8C3AB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40F39BE-5661-DD43-9030-D8FF1E63B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D8C8406-4EB8-C344-BAAB-1D051E3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04CB7F-8EF9-5948-A626-6557200D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D11B7E2-5EC0-634D-A376-75CC5789F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D0F350A-185D-7F41-92E6-8719DB35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1566BE0-0392-4744-98BE-20E0F8F4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1C9469-8316-4443-AD2D-E975CF30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2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A207153-AE83-CC45-B3E8-99B03C95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CF6709-1C86-8142-9557-B366422DD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3E940AC-1090-0943-B3C4-9CD58A557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9D40EC7-BE29-ED48-BAED-A1A64116A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FC30C5CA-A8FF-E246-8AFC-01584A849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9538607-4AB9-2C40-A041-F2C312E0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7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63F0ECD-0719-B448-8297-B803D716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3C0CDE4-0374-EA42-B40D-7856013DA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B148653-45FE-4D40-ACC6-282E9A19A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F87FBDC-BAD9-3349-8F20-8E142AA6F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B708D7F-1E53-274B-816A-693D652AF9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81B24188-2E0D-DF4B-99DB-47EB309E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5965E7C-383A-F449-8730-C0475A97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CFEDEFC-4DA2-3447-AFF2-85BBC903E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9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C0B2508-0AE4-884B-94C3-249315E5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DEAD55C2-B1FA-5146-B614-79F5ABC8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484C793-C71B-F14B-AFE3-3EAF6A2F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8235DE4-F872-5C4B-82C9-89F27CD2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3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4B948E1-00F6-4A40-8243-19ED68A0A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43BD24D6-8238-A14F-AB37-6E15D547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60A8758-8146-E641-8AF6-D91969B0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2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995A46-A4F9-4F49-983F-BECC891E5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CAC325F-31D9-0145-AEC2-0CA8C5340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157C059-0031-A447-96DD-A26A5CAC4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74F91BB-5841-3B46-BFE1-B57BDD97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4377791-C82C-F54E-9D2B-D3D581F4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6B37FE82-482E-3E43-B4B7-D7067A12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05BD5F-5467-F346-B479-A2583473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D07CD39-8B08-2047-8490-AB1996022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72D1984-894E-F44F-9556-5985A6082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9E3B37C-19A9-0441-A250-4B83D684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BB37F62-2A72-4749-8CBC-619FA62F3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D874BB-B334-3E4B-B03A-DA6EBB7E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4F3FC13-0643-7C45-8532-957DB059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FB54ED-0167-2A47-A495-11A2E24B0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5C37757-4AFF-BB4E-811E-976224969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F874-2A96-DB4C-8E5A-67990347DBAB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9195EC2-03F3-FE49-A06D-E5F11FFF8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191837F-0C9B-DA4C-847A-D8A27A7EC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9.wav"/><Relationship Id="rId1" Type="http://schemas.microsoft.com/office/2007/relationships/media" Target="../media/media9.wav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2600" y="2479676"/>
            <a:ext cx="4064000" cy="1325563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Year 1 </a:t>
            </a:r>
            <a:b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9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</a:t>
            </a:r>
            <a:endParaRPr lang="en-GB" sz="9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366500" y="59055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477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14614" y="1975427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less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3414614" y="2628042"/>
            <a:ext cx="1082576" cy="605904"/>
            <a:chOff x="4079776" y="2206261"/>
            <a:chExt cx="818902" cy="439035"/>
          </a:xfrm>
        </p:grpSpPr>
        <p:sp>
          <p:nvSpPr>
            <p:cNvPr id="8" name="Left Bracket 7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8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159" y="2628041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79200" y="60198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87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8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4597" y="2072727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5045486" y="2097268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349500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5 is 4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04600" y="61117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49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8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6084" y="2185074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7306665" y="2282524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229444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8 is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98078" y="60990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2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484" y="2370330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2493683" y="2475492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229444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2 is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24244" y="61117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260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4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334" y="2563299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8437283" y="2660748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229444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10 is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15700" y="61117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32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8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13" y="2501090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5847858" y="2622648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229444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6 is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62344" y="61117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10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7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153" y="2170668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less using </a:t>
            </a:r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number line 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xmlns="" id="{996DD440-5CC7-5E46-BFB9-D11CD120C24C}"/>
              </a:ext>
            </a:extLst>
          </p:cNvPr>
          <p:cNvGrpSpPr/>
          <p:nvPr/>
        </p:nvGrpSpPr>
        <p:grpSpPr>
          <a:xfrm flipH="1">
            <a:off x="2107668" y="2312390"/>
            <a:ext cx="1082576" cy="605904"/>
            <a:chOff x="4079776" y="2206261"/>
            <a:chExt cx="818902" cy="439035"/>
          </a:xfrm>
        </p:grpSpPr>
        <p:sp>
          <p:nvSpPr>
            <p:cNvPr id="13" name="Left Bracket 12">
              <a:extLst>
                <a:ext uri="{FF2B5EF4-FFF2-40B4-BE49-F238E27FC236}">
                  <a16:creationId xmlns:a16="http://schemas.microsoft.com/office/drawing/2014/main" xmlns="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xmlns="" id="{59ED328F-3E30-40FD-BC5B-28E30C224EC5}"/>
                </a:ext>
              </a:extLst>
            </p:cNvPr>
            <p:cNvCxnSpPr>
              <a:stCxn id="1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xmlns="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extBox 1"/>
          <p:cNvSpPr txBox="1"/>
          <p:nvPr/>
        </p:nvSpPr>
        <p:spPr>
          <a:xfrm>
            <a:off x="2229444" y="5003800"/>
            <a:ext cx="98425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6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1 is</a:t>
            </a:r>
            <a:endParaRPr lang="en-GB" sz="6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62344" y="611179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09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1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418568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841500" y="332656"/>
            <a:ext cx="9169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Now try these ones using the number line</a:t>
            </a:r>
            <a:endParaRPr lang="en-GB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59444" y="1748472"/>
            <a:ext cx="98425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3 is</a:t>
            </a:r>
          </a:p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5 is </a:t>
            </a:r>
          </a:p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8 is</a:t>
            </a:r>
          </a:p>
          <a:p>
            <a:r>
              <a:rPr lang="en-GB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1 less than 7 is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404600" y="60706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94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105</Words>
  <Application>Microsoft Office PowerPoint</Application>
  <PresentationFormat>Custom</PresentationFormat>
  <Paragraphs>20</Paragraphs>
  <Slides>9</Slides>
  <Notes>0</Notes>
  <HiddenSlides>0</HiddenSlides>
  <MMClips>9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Year 1  1 less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rubie.kiddy</dc:creator>
  <cp:lastModifiedBy>Swan, Laura</cp:lastModifiedBy>
  <cp:revision>5</cp:revision>
  <dcterms:created xsi:type="dcterms:W3CDTF">2021-01-15T17:52:02Z</dcterms:created>
  <dcterms:modified xsi:type="dcterms:W3CDTF">2021-01-19T13:35:17Z</dcterms:modified>
</cp:coreProperties>
</file>