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0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4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7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58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45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3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1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65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60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9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1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800D-6FC8-4FD6-A77C-BC01CE3B65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3E96-0E61-4E7C-ADF9-269809BBFF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2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503" y="21020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learn to represent numbers in different ways.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6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5"/>
    </mc:Choice>
    <mc:Fallback>
      <p:transition spd="slow" advTm="4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is this?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496" y="4596141"/>
            <a:ext cx="609685" cy="581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143" y="4598319"/>
            <a:ext cx="609685" cy="5811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981" y="1843086"/>
            <a:ext cx="885045" cy="34769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458" y="4581894"/>
            <a:ext cx="609685" cy="581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375" y="4586439"/>
            <a:ext cx="609685" cy="5811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941" y="4596141"/>
            <a:ext cx="609685" cy="5811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006" y="4596141"/>
            <a:ext cx="609685" cy="5811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311" y="4586439"/>
            <a:ext cx="609685" cy="58110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9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58"/>
    </mc:Choice>
    <mc:Fallback>
      <p:transition spd="slow" advTm="5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6 – 23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7 – 11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8 – 24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9 – 22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10 - 17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5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4"/>
    </mc:Choice>
    <mc:Fallback>
      <p:transition spd="slow" advTm="1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be looking at representing numbers to 30 using Base 10.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479" y="4206065"/>
            <a:ext cx="899075" cy="914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697" y="1893939"/>
            <a:ext cx="857646" cy="3305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2479" y="5120641"/>
            <a:ext cx="128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3131" y="5199776"/>
            <a:ext cx="128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9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55"/>
    </mc:Choice>
    <mc:Fallback>
      <p:transition spd="slow" advTm="10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Look, I have 9 ones. That means I have 9.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547" y="5120641"/>
            <a:ext cx="128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579" y="1813554"/>
            <a:ext cx="3506841" cy="3442199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07"/>
    </mc:Choice>
    <mc:Fallback>
      <p:transition spd="slow" advTm="5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3 tens. That means I have 30.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547" y="5120641"/>
            <a:ext cx="128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41" y="1843087"/>
            <a:ext cx="885045" cy="3476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47" y="1843087"/>
            <a:ext cx="885045" cy="3476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13" y="1797536"/>
            <a:ext cx="885045" cy="3476965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3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5"/>
    </mc:Choice>
    <mc:Fallback>
      <p:transition spd="slow" advTm="4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have 2 tens and 5 ones. That means I have 25.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0547" y="5120641"/>
            <a:ext cx="128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41" y="1843087"/>
            <a:ext cx="885045" cy="3476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675" y="1843087"/>
            <a:ext cx="885045" cy="3476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091" y="4357986"/>
            <a:ext cx="609685" cy="58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776" y="4357986"/>
            <a:ext cx="609685" cy="5811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473" y="4357986"/>
            <a:ext cx="609685" cy="581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117" y="4362002"/>
            <a:ext cx="609685" cy="581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295" y="4362002"/>
            <a:ext cx="609685" cy="581106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6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62"/>
    </mc:Choice>
    <mc:Fallback>
      <p:transition spd="slow" advTm="6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is this?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47" y="1843087"/>
            <a:ext cx="885045" cy="34769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13" y="1797536"/>
            <a:ext cx="885045" cy="3476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778" y="4362002"/>
            <a:ext cx="609685" cy="581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117" y="4362002"/>
            <a:ext cx="609685" cy="5811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6295" y="4362002"/>
            <a:ext cx="609685" cy="581106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8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7"/>
    </mc:Choice>
    <mc:Fallback>
      <p:transition spd="slow" advTm="5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is this?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357" y="4440379"/>
            <a:ext cx="609685" cy="5811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312" y="1690688"/>
            <a:ext cx="885045" cy="347696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9"/>
    </mc:Choice>
    <mc:Fallback>
      <p:transition spd="slow" advTm="5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is this?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41" y="1843087"/>
            <a:ext cx="885045" cy="3476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47" y="1843087"/>
            <a:ext cx="885045" cy="34769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3211" y="4557945"/>
            <a:ext cx="609685" cy="581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095" y="4557945"/>
            <a:ext cx="609685" cy="5811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410" y="4557945"/>
            <a:ext cx="609685" cy="581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296" y="4557945"/>
            <a:ext cx="609685" cy="58110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5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2"/>
    </mc:Choice>
    <mc:Fallback>
      <p:transition spd="slow" advTm="5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number is this?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241" y="1843087"/>
            <a:ext cx="885045" cy="3476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547" y="1843087"/>
            <a:ext cx="885045" cy="34769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410" y="4557945"/>
            <a:ext cx="609685" cy="5811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1296" y="4557945"/>
            <a:ext cx="609685" cy="58110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7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19"/>
    </mc:Choice>
    <mc:Fallback>
      <p:transition spd="slow" advTm="5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117</Words>
  <Application>Microsoft Office PowerPoint</Application>
  <PresentationFormat>Widescreen</PresentationFormat>
  <Paragraphs>21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Learning intention: To learn to represent numbers in different ways. </vt:lpstr>
      <vt:lpstr>Today we are going to be looking at representing numbers to 30 using Base 10. </vt:lpstr>
      <vt:lpstr>Look, I have 9 ones. That means I have 9.</vt:lpstr>
      <vt:lpstr>I have 3 tens. That means I have 30.</vt:lpstr>
      <vt:lpstr>I have 2 tens and 5 ones. That means I have 25. </vt:lpstr>
      <vt:lpstr>Which number is this?</vt:lpstr>
      <vt:lpstr>Which number is this?</vt:lpstr>
      <vt:lpstr>Which number is this?</vt:lpstr>
      <vt:lpstr>Which number is this?</vt:lpstr>
      <vt:lpstr>Which number is this?</vt:lpstr>
      <vt:lpstr>Answers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learn about representing numbers in different ways.</dc:title>
  <dc:creator>Swan, Laura</dc:creator>
  <cp:lastModifiedBy>Swan, Laura</cp:lastModifiedBy>
  <cp:revision>5</cp:revision>
  <dcterms:created xsi:type="dcterms:W3CDTF">2021-02-24T13:51:40Z</dcterms:created>
  <dcterms:modified xsi:type="dcterms:W3CDTF">2021-02-24T15:11:37Z</dcterms:modified>
</cp:coreProperties>
</file>