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B9C35-3391-42D9-AE39-C975BA1D20B7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BEE5-CAAA-4976-AC7F-D1E5A23D6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399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B9C35-3391-42D9-AE39-C975BA1D20B7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BEE5-CAAA-4976-AC7F-D1E5A23D6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988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B9C35-3391-42D9-AE39-C975BA1D20B7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BEE5-CAAA-4976-AC7F-D1E5A23D6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110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B9C35-3391-42D9-AE39-C975BA1D20B7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BEE5-CAAA-4976-AC7F-D1E5A23D6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68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B9C35-3391-42D9-AE39-C975BA1D20B7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BEE5-CAAA-4976-AC7F-D1E5A23D6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458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B9C35-3391-42D9-AE39-C975BA1D20B7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BEE5-CAAA-4976-AC7F-D1E5A23D6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817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B9C35-3391-42D9-AE39-C975BA1D20B7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BEE5-CAAA-4976-AC7F-D1E5A23D6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759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B9C35-3391-42D9-AE39-C975BA1D20B7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BEE5-CAAA-4976-AC7F-D1E5A23D6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298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B9C35-3391-42D9-AE39-C975BA1D20B7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BEE5-CAAA-4976-AC7F-D1E5A23D6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961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B9C35-3391-42D9-AE39-C975BA1D20B7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BEE5-CAAA-4976-AC7F-D1E5A23D6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947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B9C35-3391-42D9-AE39-C975BA1D20B7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BEE5-CAAA-4976-AC7F-D1E5A23D6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928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B9C35-3391-42D9-AE39-C975BA1D20B7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FBEE5-CAAA-4976-AC7F-D1E5A23D6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31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15025" cy="3267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67075"/>
            <a:ext cx="5876925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328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19174" cy="34689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68915"/>
            <a:ext cx="5263155" cy="338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699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42857" cy="25724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572417"/>
            <a:ext cx="5193844" cy="428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025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34555" cy="48913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89715"/>
            <a:ext cx="5758873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57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591300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36686"/>
            <a:ext cx="4635282" cy="362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83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558971" cy="54600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438775"/>
            <a:ext cx="455295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96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801544"/>
              </p:ext>
            </p:extLst>
          </p:nvPr>
        </p:nvGraphicFramePr>
        <p:xfrm>
          <a:off x="827314" y="719662"/>
          <a:ext cx="10435772" cy="5419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57715">
                  <a:extLst>
                    <a:ext uri="{9D8B030D-6E8A-4147-A177-3AD203B41FA5}">
                      <a16:colId xmlns:a16="http://schemas.microsoft.com/office/drawing/2014/main" val="1086890613"/>
                    </a:ext>
                  </a:extLst>
                </a:gridCol>
                <a:gridCol w="7678057">
                  <a:extLst>
                    <a:ext uri="{9D8B030D-6E8A-4147-A177-3AD203B41FA5}">
                      <a16:colId xmlns:a16="http://schemas.microsoft.com/office/drawing/2014/main" val="4109743153"/>
                    </a:ext>
                  </a:extLst>
                </a:gridCol>
              </a:tblGrid>
              <a:tr h="677485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definition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8663534"/>
                  </a:ext>
                </a:extLst>
              </a:tr>
              <a:tr h="67748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p.24 conflict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discovers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notices something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4722300"/>
                  </a:ext>
                </a:extLst>
              </a:tr>
              <a:tr h="67748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p.24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predator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serious fight or argument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069765"/>
                  </a:ext>
                </a:extLst>
              </a:tr>
              <a:tr h="67748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p.25 detects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type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ape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791068"/>
                  </a:ext>
                </a:extLst>
              </a:tr>
              <a:tr h="67748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p.25 brays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 area of land defended by a group of animals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549217"/>
                  </a:ext>
                </a:extLst>
              </a:tr>
              <a:tr h="67748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p.28 territory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 animal that hunts or eats other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animals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849552"/>
                  </a:ext>
                </a:extLst>
              </a:tr>
              <a:tr h="67748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p.28 resist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makes a loud crying noise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724772"/>
                  </a:ext>
                </a:extLst>
              </a:tr>
              <a:tr h="67748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p.29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Siamings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refuse to do something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361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7240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70</Words>
  <Application>Microsoft Macintosh PowerPoint</Application>
  <PresentationFormat>Widescreen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Browning, Bethany</dc:creator>
  <cp:lastModifiedBy>Kilmartin, Rachel</cp:lastModifiedBy>
  <cp:revision>3</cp:revision>
  <dcterms:created xsi:type="dcterms:W3CDTF">2021-02-03T14:08:13Z</dcterms:created>
  <dcterms:modified xsi:type="dcterms:W3CDTF">2021-02-06T14:40:46Z</dcterms:modified>
</cp:coreProperties>
</file>