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5" r:id="rId2"/>
    <p:sldId id="280" r:id="rId3"/>
    <p:sldId id="285" r:id="rId4"/>
    <p:sldId id="286" r:id="rId5"/>
    <p:sldId id="287" r:id="rId6"/>
    <p:sldId id="288" r:id="rId7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45C8F4"/>
    <a:srgbClr val="FFEA39"/>
    <a:srgbClr val="805799"/>
    <a:srgbClr val="28235B"/>
    <a:srgbClr val="D93627"/>
    <a:srgbClr val="F36639"/>
    <a:srgbClr val="679940"/>
    <a:srgbClr val="C0E7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 autoAdjust="0"/>
    <p:restoredTop sz="93773" autoAdjust="0"/>
  </p:normalViewPr>
  <p:slideViewPr>
    <p:cSldViewPr snapToGrid="0">
      <p:cViewPr varScale="1">
        <p:scale>
          <a:sx n="69" d="100"/>
          <a:sy n="69" d="100"/>
        </p:scale>
        <p:origin x="1248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28FA4F-DEA3-4F8A-9950-6353BF572D4A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2D5AB-4541-4AE9-96E8-D732873C51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699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2D5AB-4541-4AE9-96E8-D732873C51E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786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2D5AB-4541-4AE9-96E8-D732873C51E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815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2D5AB-4541-4AE9-96E8-D732873C51E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436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134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581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523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221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468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669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183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328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199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079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300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2899D-1EDC-48F5-B466-64C1635A35E8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37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C8E0F3-2BC8-8F44-AA65-9ACA92B600B4}"/>
              </a:ext>
            </a:extLst>
          </p:cNvPr>
          <p:cNvSpPr txBox="1"/>
          <p:nvPr/>
        </p:nvSpPr>
        <p:spPr>
          <a:xfrm>
            <a:off x="0" y="0"/>
            <a:ext cx="990600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intention: to explore apostrophes for possession.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What punctuation can you spot in this sentence? </a:t>
            </a: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I can’t find Dad’s present.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9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46"/>
    </mc:Choice>
    <mc:Fallback xmlns="">
      <p:transition spd="slow" advTm="128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C8E0F3-2BC8-8F44-AA65-9ACA92B600B4}"/>
              </a:ext>
            </a:extLst>
          </p:cNvPr>
          <p:cNvSpPr txBox="1"/>
          <p:nvPr/>
        </p:nvSpPr>
        <p:spPr>
          <a:xfrm>
            <a:off x="0" y="0"/>
            <a:ext cx="9906000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Capital letter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Full stop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Apostrophe for contraction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can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not =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can’t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I can’t find Dad’s present.</a:t>
            </a:r>
          </a:p>
          <a:p>
            <a:pPr algn="ctr"/>
            <a:endParaRPr lang="en-US" sz="5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Apostrophe for possession- the present belongs to Dad.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817418" y="2452255"/>
            <a:ext cx="1676400" cy="135774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4953000" y="4294912"/>
            <a:ext cx="782784" cy="114992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134"/>
    </mc:Choice>
    <mc:Fallback xmlns="">
      <p:transition spd="slow" advTm="221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C8E0F3-2BC8-8F44-AA65-9ACA92B600B4}"/>
              </a:ext>
            </a:extLst>
          </p:cNvPr>
          <p:cNvSpPr txBox="1"/>
          <p:nvPr/>
        </p:nvSpPr>
        <p:spPr>
          <a:xfrm>
            <a:off x="0" y="0"/>
            <a:ext cx="99060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Let’s change the sentence so it uses an apostrophe for possession.</a:t>
            </a: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The underlined part needs to change.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re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you going to visit the </a:t>
            </a: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house of the little </a:t>
            </a:r>
            <a:r>
              <a:rPr lang="en-US" sz="4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pig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86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75"/>
    </mc:Choice>
    <mc:Fallback xmlns="">
      <p:transition spd="slow" advTm="122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C8E0F3-2BC8-8F44-AA65-9ACA92B600B4}"/>
              </a:ext>
            </a:extLst>
          </p:cNvPr>
          <p:cNvSpPr txBox="1"/>
          <p:nvPr/>
        </p:nvSpPr>
        <p:spPr>
          <a:xfrm>
            <a:off x="0" y="0"/>
            <a:ext cx="990600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you going to visit the </a:t>
            </a: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house of the little </a:t>
            </a:r>
            <a:r>
              <a:rPr lang="en-US" sz="4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pig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US" sz="4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New sentence with apostrophe for possession:</a:t>
            </a:r>
          </a:p>
          <a:p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4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you going to visit the </a:t>
            </a:r>
            <a:r>
              <a:rPr lang="en-US" sz="4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little pig’s house?</a:t>
            </a:r>
          </a:p>
          <a:p>
            <a:pPr lvl="0"/>
            <a:endParaRPr lang="en-US" sz="4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house belongs to the little pig = the little pig</a:t>
            </a:r>
            <a:r>
              <a:rPr lang="en-US" sz="3200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’s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house.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00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48"/>
    </mc:Choice>
    <mc:Fallback xmlns="">
      <p:transition spd="slow" advTm="223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C8E0F3-2BC8-8F44-AA65-9ACA92B600B4}"/>
              </a:ext>
            </a:extLst>
          </p:cNvPr>
          <p:cNvSpPr txBox="1"/>
          <p:nvPr/>
        </p:nvSpPr>
        <p:spPr>
          <a:xfrm>
            <a:off x="0" y="0"/>
            <a:ext cx="9906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Can you change the underlined parts so that each sentence has an apostrophe for possession?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 </a:t>
            </a:r>
            <a:r>
              <a:rPr lang="en-GB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not let </a:t>
            </a:r>
            <a:r>
              <a:rPr lang="en-GB" sz="3600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cat of the wicked </a:t>
            </a:r>
            <a:r>
              <a:rPr lang="en-GB" sz="3600" b="1" u="sng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witch</a:t>
            </a:r>
            <a:r>
              <a:rPr lang="en-GB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3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into </a:t>
            </a:r>
            <a:r>
              <a:rPr lang="en-GB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this </a:t>
            </a:r>
            <a:r>
              <a:rPr lang="en-GB" sz="3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room.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wild wood was quiet and </a:t>
            </a:r>
            <a:r>
              <a:rPr lang="en-US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the dark pond of the dragon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showed no sign of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life.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The house of the wolf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was old, bare and freezing cold.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13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313"/>
    </mc:Choice>
    <mc:Fallback xmlns="">
      <p:transition spd="slow" advTm="253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C8E0F3-2BC8-8F44-AA65-9ACA92B600B4}"/>
              </a:ext>
            </a:extLst>
          </p:cNvPr>
          <p:cNvSpPr txBox="1"/>
          <p:nvPr/>
        </p:nvSpPr>
        <p:spPr>
          <a:xfrm>
            <a:off x="0" y="0"/>
            <a:ext cx="9906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Challenge: find and change part of the sentence to include an apostrophe for possession.</a:t>
            </a: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Show 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 the sword of the brave </a:t>
            </a:r>
            <a:r>
              <a:rPr lang="en-US" sz="4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knight.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castle was quiet until suddenly the voice of the ogre rang out around its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rooms.</a:t>
            </a: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Where can you find the den of the dragon?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05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485"/>
    </mc:Choice>
    <mc:Fallback xmlns="">
      <p:transition spd="slow" advTm="244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744</TotalTime>
  <Words>241</Words>
  <Application>Microsoft Office PowerPoint</Application>
  <PresentationFormat>A4 Paper (210x297 mm)</PresentationFormat>
  <Paragraphs>44</Paragraphs>
  <Slides>6</Slides>
  <Notes>3</Notes>
  <HiddenSlides>0</HiddenSlides>
  <MMClips>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Thom, Shona</dc:creator>
  <cp:lastModifiedBy>Lawson, Nicola</cp:lastModifiedBy>
  <cp:revision>79</cp:revision>
  <dcterms:created xsi:type="dcterms:W3CDTF">2021-01-12T12:51:38Z</dcterms:created>
  <dcterms:modified xsi:type="dcterms:W3CDTF">2021-02-24T15:05:01Z</dcterms:modified>
</cp:coreProperties>
</file>