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8T09:46:55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9949">
    <iact:property name="dataType"/>
    <iact:actionData xml:id="d0">
      <inkml:trace xmlns:inkml="http://www.w3.org/2003/InkML" xml:id="stk0" contextRef="#ctx0" brushRef="#br0">9075 5945 0,'-35'-35'36,"0"0"14,1 35-41,-105-104 34,104 104-35,-70-35 5,71 35 6</inkml:trace>
    </iact:actionData>
  </iact:action>
  <iact:action type="add" startTime="10181">
    <iact:property name="dataType"/>
    <iact:actionData xml:id="d1">
      <inkml:trace xmlns:inkml="http://www.w3.org/2003/InkML" xml:id="stk1" contextRef="#ctx0" brushRef="#br0">8658 5736 0,'-35'0'43,"0"0"-6,-34 0-21,34 0-9,0 0 2,0 0-1,-69 35 7,69 0-5,0 0 12,35 34 63,-34-34-82,34 0 14,0-1-8,-35 1 22,35 0-14,0 0 14,0-1-15,0 1-8,0 0 0,0 34 7,0-34 1,35 35-7,-35-36 73,0 36-68,34-35-6,1 0 24,-35 34-15,35-34-9,0 0 15,0-1 73,-35 1-75,0 0-5,34 0 1,1-35 2,0 0 115,0 0-123,-1 34 3,1-34 53,0 0-43,34 0 4,-34 0 13,0 0-9,0 0-23,0 0 73,-1-34-77,36-1 66,-35 0-43,-1 0 11,36 35-24,-35-34-7,-1-1-1,1 0 2,0 0 5,0 1-6,0 34 8</inkml:trace>
    </iact:actionData>
  </iact:action>
  <iact:action type="add" startTime="15678">
    <iact:property name="dataType"/>
    <iact:actionData xml:id="d2">
      <inkml:trace xmlns:inkml="http://www.w3.org/2003/InkML" xml:id="stk2" contextRef="#ctx0" brushRef="#br0">9666 4937 0,'0'-35'27,"0"70"2,0-1-15,-35 1-1,35 35 21,0-35-5,0-1 2,0 1-23,0 0-2,0 0 17,0-1 12,0 1-30,0 35 12,0-36-7,35 36 5,-35-35-8,35-1 33,-35 1 26,0 139-58,35-104-2,-35-36 11,0 1-8,34 0-1,-34 0 16,0-1-9,0 1-1,0 0-6,0 0 3,0-1 3,0 1-6,0 0 0,0 0 8,0-1 10,0 1-18,0 0 6,0 0-5,0 34 5,0-34 5,-34 0 5,-1 0 56,35-1-16,0 1-32,0 0-17,0 0 110,0-1-122,0 1 30,0 0-25,0 0-3,0-1 22,0 1 5,0 0 5,0 0 62,-35-35-6,35-35-69,0-35-13,0 1-3,0 34 0,0 0 0,0 1 0,0-1 7,0 0-7,0 0 9,0-34 4,0-36-9,-35 71 2,35-1 56,0-35-35,0 36-14,0-1-4,0 0-2,0 0 10,0 1-18,0-1 25,0 0 3,35 0 3,0 1-11,0 34-12,-1-35-2,1 35-2,-35-35-6,70 35 3,-70-35 5,34 35 297,1 35-262,0 0 35,0-35-72,0 35 5,-1-1 48,1 1-48,-35 0 16,35 0 5,0 34-26,-35-34 2,0 0 0,0-1 2,0 1-9,0 0 18,0 34-6,0-34 4,0 0 10,0 0-24,0 0 20,0-1-2,0 1 3,0 0-4,34 0-18,-34-1 38,35 1-37,0 0 78,-35 0-82,35-35 11,-35 34-7,34 1 2,36-35 206,-35 0-203,0 0-5,-1 0 3,-34-35-6,35 1 22,0 34-19,-35-70 56</inkml:trace>
    </iact:actionData>
  </iact:action>
  <iact:action type="add" startTime="22702">
    <iact:property name="dataType"/>
    <iact:actionData xml:id="d3">
      <inkml:trace xmlns:inkml="http://www.w3.org/2003/InkML" xml:id="stk3" contextRef="#ctx0" brushRef="#br0">13004 6049 0,'-35'0'57,"0"0"-49,1 0 6</inkml:trace>
    </iact:actionData>
  </iact:action>
  <iact:action type="add" startTime="22949">
    <iact:property name="dataType"/>
    <iact:actionData xml:id="d4">
      <inkml:trace xmlns:inkml="http://www.w3.org/2003/InkML" xml:id="stk4" contextRef="#ctx0" brushRef="#br0">12517 6153 0,'0'0'3,"-69"35"12,34 0 14,-35 0-11,70-1-1,0 36-9,-34-70 0,-1 35-3,0-1 6,35 1-3,-35 0 1,35 0 6,-34 0 2,34-1 6,0 1 151,0 0-158,34-35-7,1 35 14,35 34-5,-36 1-3,1-70-1,-35 34 124,70-34-123,-1 35 1,-34-35 0,0 0 0,0 0-7,-1 0-2,1 0 8,-35-35-7,35 35 10,0 0 13,-1 0 8,1 0-22,0-34-9,-35-1 79</inkml:trace>
    </iact:actionData>
  </iact:action>
  <iact:action type="add" startTime="24874">
    <iact:property name="dataType"/>
    <iact:actionData xml:id="d5">
      <inkml:trace xmlns:inkml="http://www.w3.org/2003/InkML" xml:id="stk5" contextRef="#ctx0" brushRef="#br0">13526 5076 0,'-70'35'33,"70"-1"-23,-35 1 0,0 35-2,35-36 0,-34 1 1,-1-35-5,0 35 8,35 0-5,0-1-1,-35 1 1,1-35 1,34 35 0,0 0 3,-35 34-3,0-34 6,0 0 4,35-1-13,-34 36 11,34 0-6,0-36 15,0 1-17,0 0 0,0 0 5,0-1-1,0 1-5,0 0 7,0 0-6,0-1 2,0 36-2,0-35 0,0-1 0,0 1 16,0 0 21,0 0-37,0-1 20,0 1-8,0 0-3,0 0-2,0 0-7,0 34 10,34-69-12,-34 35 4,0 34 7,0-34 45,0 0-46,0 0-6,0-1 4,0 1-7,0 0 1,35 0 27,-35-105 84,0 35-104,0 1-6,0-1-3,0 0 10,0 0 0,0 1-5,0-1 2,0-35-5,0 36 2,35-1-3,0 0 32,34 0-15,-69 0 8,35 35-5,0-34 12,-1 34 18,36 0 46,-35 34-73,-35 1-5,35 35-2,-1-1-12,-34-34 10,0 0 14,0 0-21,0-1-7,0 1 9,35 35 0,0-36 51,0 1 10,-35 0-53,34-35 3,1 0-19,0 0-3,35 0 13,-36-35 0,1 35-4,0-35-7,0 1 19,-1-1 36,1 35-44</inkml:trace>
    </iact:actionData>
  </iact:action>
  <iact:action type="add" startTime="28037">
    <iact:property name="dataType"/>
    <iact:actionData xml:id="d6">
      <inkml:trace xmlns:inkml="http://www.w3.org/2003/InkML" xml:id="stk6" contextRef="#ctx0" brushRef="#br0">16064 6188 0,'-35'0'58,"-34"0"-43,34 0-6,0 0-4,0 0 6,-69 0-6,69 0 6,0 0-2,-34 0-5,34 0 13,0 0-10,1 0 10,-1 0 1,35 35-4,-70-35-6,35 0 9,35 35-10,-34-35 16,-1 34-5,35 1-11,0 0 11,-35-35-10,35 35 7,0 34 2,0-34-4,0 0 6,0 0 5,0-1-3,0 1-10,0 0-6,0 34 11,0-34 0,35 0-5,34 34-6,-34-34 27,35-35 27,-35 35-35,34-35-3,-34 35-9,0-35-8,-1 0 7,36 0 21,-35 0-24,-1 0 16,1 0-16,0 0 16,0 0 14,0 0-31,-1 0 1,1 0 58</inkml:trace>
    </iact:actionData>
  </iact:action>
  <iact:action type="add" startTime="29926">
    <iact:property name="dataType"/>
    <iact:actionData xml:id="d7">
      <inkml:trace xmlns:inkml="http://www.w3.org/2003/InkML" xml:id="stk7" contextRef="#ctx0" brushRef="#br0">16203 5076 0,'0'35'81,"0"-1"-75,0 1 4,0 35 4,35-36-6,-35 175 35,0-140-39,0 1 12,0-35-6,34-1-4,-34 1 2,35 0 0,-35 0 11,0 34-4,0-34 2,35-35-9,-35 70-3,0-36 12,0 1-1,0 0 10,0 0-18,35-1-3,-35 1 12,0 0-9,0 0 0,0 34 9,0-34-11,0 0 13,0-1-11,0 1 0,0 0 7,0 0 17,-35-35-26,35 35 18,0-1-7,0 1 65,0 0-74,0 0 7,0-1-8,0 1 57,0 0-40,0 0 17,0-1-23,0 1 10,0 0 12,35 69-31,-35-139 167,0 1-168,0-1 8,0 0 2,0 0-12,0-34 10,0 34 0,0-34-9,0 34 2,0 0-2,0 0 26,0 1-10,0-1-4,0 0-6,0 0 14,0 0-13,35 1 2,-35-1 0,0 0-8,0 0 19,34-34-4,1 69-1,-35-35-4,35 35-4,0 0 1,-1 0-7,1-35 33,0 35 164,34 35-194,-34-35 13,-35 35 16,35-35-32,-35 35 13,35-1-1,-35 1-13,35-35 1,-35 35 2,34 34-5,-34 1 30,35-70-30,0 70 7,-35-36 32,0 1-20,35 0 3,-35 0-6,0-1 6,0 1 2,34-35-11,-34 35 54,35-35-66,-35 35 21,35-35-6,-35 34-10,35-34 131,0 0-134,-1 0 1,36-69 24,-70 34-18,35 35-9,-35-69 5,34-1-5,-34 35 18,0 1-14</inkml:trace>
    </iact:actionData>
  </iact:action>
  <iact:action type="add" startTime="39249">
    <iact:property name="dataType"/>
    <iact:actionData xml:id="d8">
      <inkml:trace xmlns:inkml="http://www.w3.org/2003/InkML" xml:id="stk8" contextRef="#ctx0" brushRef="#br0">19750 6049 0,'0'-35'33,"-70"35"-15,35 0 7,0 0-18,1 0 18</inkml:trace>
    </iact:actionData>
  </iact:action>
  <iact:action type="add" startTime="39511">
    <iact:property name="dataType"/>
    <iact:actionData xml:id="d9">
      <inkml:trace xmlns:inkml="http://www.w3.org/2003/InkML" xml:id="stk9" contextRef="#ctx0" brushRef="#br0">19054 6292 0,'0'35'24,"0"35"-2,0-36 18,0 1-24,0 0 10,0 0 12,70 0-30,-70 34 2,69-34-5,1 34 13,-35-69 4,-1 35 18,1 0 51,0-35-82,0 0-5,-1 35 13,1-35 22,0 0-7,0 0-16,-1 0-6,1 0-1,35 0-1,-35 0 8,-1 0 39</inkml:trace>
    </iact:actionData>
  </iact:action>
  <iact:action type="add" startTime="40891">
    <iact:property name="dataType"/>
    <iact:actionData xml:id="d10">
      <inkml:trace xmlns:inkml="http://www.w3.org/2003/InkML" xml:id="stk10" contextRef="#ctx0" brushRef="#br0">19715 6014 0,'-35'0'32,"-35"0"18,36 0-3,-1 0-20,0 0 2,0 35 27,1-35-4,-36 35-32,35-35-3,35 35 1,-34-35-10,34 69 5,-70-69-4,70 35 9,-35 0 20,0-1 17,1 1-14,34 0-26,0 0 138,0-1 15,0 1-144,0 0 56</inkml:trace>
    </iact:actionData>
  </iact:action>
  <iact:action type="add" startTime="43187">
    <iact:property name="dataType"/>
    <iact:actionData xml:id="d11">
      <inkml:trace xmlns:inkml="http://www.w3.org/2003/InkML" xml:id="stk11" contextRef="#ctx0" brushRef="#br0">20132 5076 0,'0'35'87,"0"-1"-67,0 1-13,0 0 4,0 0-4,0-1 6,0 1 14,0 0-3,0 34-10,0-34-7,0 0 1,0 0 0,0 34 0,0-34 2,0 0 7,0-1-9,0 1 6,0 35-6,0-1 2,0 1 14,0-35 0,0-1-9,0 1-8,0 0 11,0 0-4,0-1-6,0 1 18,0 0-13,0 34 6,0-34 5,0 0 14,0 0-31,0-1 1,0 36 0,0-35 9,0 0-2,0-1-6,0 1-1,0 0 15,0 34-6,0-34 24,0 35-24,0-36-9,0 36 709</inkml:trace>
    </iact:actionData>
  </iact:action>
  <iact:action type="add" startTime="45170">
    <iact:property name="dataType"/>
    <iact:actionData xml:id="d12">
      <inkml:trace xmlns:inkml="http://www.w3.org/2003/InkML" xml:id="stk12" contextRef="#ctx0" brushRef="#br0">20132 6953 0,'0'-35'117,"0"0"-108,0 1 4,0-1 82,0 0-38,0 0-49,0 1 8,0-1 8,0 0-7,0 0-6,-35 35-7,35-34 4,0-1 0,0 0 3,0 0 2,0 0 6,0 1 4,0-1-14,0 0 11,0 0-2,0 1-3,0-36-7,0 35 18,0 1 19,0-1-21,0-35 57,70 70-40,-35 0 29,-1-34-52,1 34 14,0 0 55,0 0-46,-1 0-33,1 0 0,0 34 7,0 1 0,-1-35 18,36 35-26,-35 0 11,0-35-1,-35 34-9,34 1 64,1 0-51,-35 0 6,0-1-12,35-34-7,-35 35 6,0 0 18,0 0-5,0-1-12,0 1 7,0 0-4,0 0-10,0 0 17,0-1 52,0 1-58,0 0 2,35 0-10,-1 34 37,-34-34 14,0 0-44,0-1-5,35-34 147,35 0-109,-35 0-30,-1 0 70,36 0-30,-35-34-50,34-1 3,-69 0 5,35 35-15,-35-35 21,35 1 46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audio" Target="../media/media4.m4a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microsoft.com/office/2007/relationships/media" Target="../media/media4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2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5.png"/><Relationship Id="rId5" Type="http://schemas.microsoft.com/office/2011/relationships/inkAction" Target="../ink/inkAction1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ch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952938D-3AFB-4022-A111-3F6288CA9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9"/>
    </mc:Choice>
    <mc:Fallback>
      <p:transition spd="slow" advTm="7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hicken Illustration - Vectorsaurus">
            <a:extLst>
              <a:ext uri="{FF2B5EF4-FFF2-40B4-BE49-F238E27FC236}">
                <a16:creationId xmlns:a16="http://schemas.microsoft.com/office/drawing/2014/main" id="{E4D2277B-0B9F-4099-B5B2-3269549C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889735"/>
            <a:ext cx="2560320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remium Vector | Cheese cartoon">
            <a:extLst>
              <a:ext uri="{FF2B5EF4-FFF2-40B4-BE49-F238E27FC236}">
                <a16:creationId xmlns:a16="http://schemas.microsoft.com/office/drawing/2014/main" id="{E08BC95C-92DD-4D62-B73D-1DAABA393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b="15024"/>
          <a:stretch/>
        </p:blipFill>
        <p:spPr bwMode="auto">
          <a:xfrm>
            <a:off x="3354631" y="2531927"/>
            <a:ext cx="2560320" cy="17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French Fries Chips Food Cute Cartoon Character Doodle Drawing Illustration  Art Artwork Funny Crazy Quirky Gradient Shaded Slick Vector Stock  Illustrations – 2 French Fries Chips Food Cute Cartoon Character Doodle  Drawing">
            <a:extLst>
              <a:ext uri="{FF2B5EF4-FFF2-40B4-BE49-F238E27FC236}">
                <a16:creationId xmlns:a16="http://schemas.microsoft.com/office/drawing/2014/main" id="{10B02872-9520-4057-94BD-AE5AEE891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35726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xe Clipart Chop Wood - Axe Chopping Wood Cartoon - Free Transparent PNG  Clipart Images Download">
            <a:extLst>
              <a:ext uri="{FF2B5EF4-FFF2-40B4-BE49-F238E27FC236}">
                <a16:creationId xmlns:a16="http://schemas.microsoft.com/office/drawing/2014/main" id="{66E1C091-5734-46AF-A4FC-F70D3D59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r="18043"/>
          <a:stretch/>
        </p:blipFill>
        <p:spPr bwMode="auto">
          <a:xfrm>
            <a:off x="9120662" y="2178639"/>
            <a:ext cx="2560320" cy="24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D8ED2F-10F7-4FA0-82B4-73581D0792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1"/>
    </mc:Choice>
    <mc:Fallback>
      <p:transition spd="slow" advTm="16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1390CA3-9B1C-4112-96D9-BC2EE983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666" y="643466"/>
            <a:ext cx="59266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B3A1A5-3BEE-4E12-B436-AA029BF9E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13"/>
    </mc:Choice>
    <mc:Fallback>
      <p:transition spd="slow" advTm="14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2423572" y="402036"/>
            <a:ext cx="10604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802" y="402036"/>
            <a:ext cx="10936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10651780" y="362466"/>
            <a:ext cx="10591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5" y="3591061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081626" y="5215433"/>
            <a:ext cx="10836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667" y="3601891"/>
            <a:ext cx="10610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8796593" y="5187566"/>
            <a:ext cx="108535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0590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214" y="1989000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440" y="1988349"/>
            <a:ext cx="10772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05738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65" y="5187566"/>
            <a:ext cx="10705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304" y="402036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766" y="5182009"/>
            <a:ext cx="10773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7735" y="3568467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51" y="341977"/>
            <a:ext cx="107429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197" y="3568467"/>
            <a:ext cx="10719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449" y="358828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0408"/>
          <a:stretch/>
        </p:blipFill>
        <p:spPr bwMode="auto">
          <a:xfrm>
            <a:off x="2028627" y="3601891"/>
            <a:ext cx="11896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495" y="1961076"/>
            <a:ext cx="10746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E5FA3E-1085-4237-84F0-1903E5B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37" y="1961076"/>
            <a:ext cx="10881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CF7771-CF46-47E3-844A-AED2E086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666" y="3588283"/>
            <a:ext cx="1066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C473422-517F-47CA-AC17-855EC936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143" y="5182009"/>
            <a:ext cx="106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B4C1FD-8F06-4BE5-B9CE-BC0CFEBB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64" y="402036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EE2C53F-988C-4345-9BE4-044010A8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262" y="1982154"/>
            <a:ext cx="11105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259790A-4BB1-4AAB-B73B-24617503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36" y="1988349"/>
            <a:ext cx="106865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DF20FD4E-B444-4FD3-A926-757150F83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/>
          <a:stretch/>
        </p:blipFill>
        <p:spPr bwMode="auto">
          <a:xfrm>
            <a:off x="5211808" y="5148585"/>
            <a:ext cx="12679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29167F-8D3B-4B1C-A35B-1F2F9D5A05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79"/>
    </mc:Choice>
    <mc:Fallback>
      <p:transition spd="slow" advTm="7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0E4FF3-9B4B-4759-8787-3E304FCBC5DE}"/>
              </a:ext>
            </a:extLst>
          </p:cNvPr>
          <p:cNvSpPr txBox="1"/>
          <p:nvPr/>
        </p:nvSpPr>
        <p:spPr>
          <a:xfrm>
            <a:off x="993913" y="1563757"/>
            <a:ext cx="21070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0" dirty="0" err="1"/>
              <a:t>ch</a:t>
            </a:r>
            <a:endParaRPr lang="en-GB" sz="7500" dirty="0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07DE38-7506-4725-97AB-971B1FCBBE3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941560" y="1764720"/>
              <a:ext cx="4707000" cy="776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07DE38-7506-4725-97AB-971B1FCBBE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2200" y="1755360"/>
                <a:ext cx="4725720" cy="7948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B0C776F-360E-4653-AA67-A855FD0346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81"/>
    </mc:Choice>
    <mc:Fallback>
      <p:transition spd="slow" advTm="4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9|2.6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2|1.1|1.3|1.2|1.2|1.2|1.2|1.2|1.2|1.3|1.2|1.2|1.2|1.3|1.4|1.2|1.3|1.3|1.4|1.3|1.5|1.2|1.3|1.3|1.3|1.3|3.9|0.8|1.1|1|1.1|1.2|1.2|1.2|1.1|1.1|1|0.9|1|0.9|1.1|1|1|1.2|1|1|1|0.9|0.9|1.1|1|0.9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Set 1 Sounds 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w</dc:title>
  <dc:creator>Laptop</dc:creator>
  <cp:lastModifiedBy>Laptop</cp:lastModifiedBy>
  <cp:revision>9</cp:revision>
  <dcterms:created xsi:type="dcterms:W3CDTF">2021-01-22T13:11:04Z</dcterms:created>
  <dcterms:modified xsi:type="dcterms:W3CDTF">2021-01-28T09:49:47Z</dcterms:modified>
</cp:coreProperties>
</file>