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4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6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4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8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4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4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9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8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9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D41E-B769-487A-BB34-9A9EDEB51E2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8B03-C9D7-4D6B-AB0F-054775108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5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76" y="809897"/>
            <a:ext cx="10361023" cy="373597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Intention, uses talk to organise, sequence and clarify thinking, ideas,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feelings and events.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2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25462" y="2752316"/>
            <a:ext cx="1981200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81" y="2752316"/>
            <a:ext cx="17811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21" y="4893114"/>
            <a:ext cx="1571625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5681" y="247232"/>
            <a:ext cx="2274005" cy="2078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5462" y="4663281"/>
            <a:ext cx="2554445" cy="2078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691" y="481949"/>
            <a:ext cx="3633531" cy="1609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3829" y="2429691"/>
            <a:ext cx="6191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think Percy’s friends feel in their new homes?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0"/>
            <a:ext cx="9183189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143690"/>
            <a:ext cx="5664803" cy="6714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0" y="522514"/>
            <a:ext cx="5656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what the one thing Percy did not like was?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2070" y="414835"/>
            <a:ext cx="4544940" cy="6208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1531" y="600891"/>
            <a:ext cx="585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think Percy is feeling?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9253" y="503033"/>
            <a:ext cx="3503296" cy="5838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0194" y="705394"/>
            <a:ext cx="6648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Look closely, what do you think has happened to the branch of the tree?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36378" y="418011"/>
            <a:ext cx="4728254" cy="5826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" y="561703"/>
            <a:ext cx="5930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name some of the animals that lived in the oak tree?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5509" y="479629"/>
            <a:ext cx="6324327" cy="5229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074" y="3461657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it would feel like in pine wood?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39544" y="597717"/>
            <a:ext cx="5182738" cy="5698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451" y="597717"/>
            <a:ext cx="5316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were the two things that happened to Percy and the animals?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3418" y="1036025"/>
            <a:ext cx="1519782" cy="144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607" y="839947"/>
            <a:ext cx="2519090" cy="2438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8608" y="3558131"/>
            <a:ext cx="2519090" cy="2555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418" y="2974929"/>
            <a:ext cx="2107611" cy="2811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3097" y="839947"/>
            <a:ext cx="45328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jobs were the squirrel, fox, badger and mice given by Percy to do?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125</Words>
  <Application>Microsoft Office PowerPoint</Application>
  <PresentationFormat>Widescreen</PresentationFormat>
  <Paragraphs>9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Learning Intention, uses talk to organise, sequence and clarify thinking, ideas, feelings and events.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Intention, uses talk to organise, sequence and clarify thinking, ideas, feelings and events.</dc:title>
  <dc:creator>Sandhu, Balbir</dc:creator>
  <cp:lastModifiedBy>Sandhu, Balbir</cp:lastModifiedBy>
  <cp:revision>6</cp:revision>
  <dcterms:created xsi:type="dcterms:W3CDTF">2021-02-10T10:37:19Z</dcterms:created>
  <dcterms:modified xsi:type="dcterms:W3CDTF">2021-02-10T12:54:35Z</dcterms:modified>
</cp:coreProperties>
</file>