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58" r:id="rId4"/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7"/>
  </p:normalViewPr>
  <p:slideViewPr>
    <p:cSldViewPr snapToGrid="0" snapToObjects="1">
      <p:cViewPr varScale="1">
        <p:scale>
          <a:sx n="90" d="100"/>
          <a:sy n="90" d="100"/>
        </p:scale>
        <p:origin x="232" y="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1T10:41:05.25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48 586,'40'-6,"-1"1,-27 5,9 0,-4 0,1 0,3 0,-10 0,11 0,-5 0,0 0,-1 0,-1 0,6 0,2 0,-1 0,-1 0,-9-5,9 4,-4-8,0 7,-1-7,-1 3,-4 1,9-5,-9 9,8-8,-7 3,2 1,-3-13,-6 10,0-17,-5 13,0-9,0 4,0-13,0 6,0-5,0 6,0-6,0 10,0-9,0 11,-5 0,-1-4,-4 9,-1-4,-5 6,5-1,-17 5,9-3,-10 7,0-3,-2 5,-6 0,-1 0,1 0,6 0,-5 0,12 0,-5 0,6 0,0 0,1 0,5 5,-5 1,11 4,-5 1,5 5,0 1,5 12,-5 2,10 6,-4 8,5-6,0 6,0-7,0-1,0 0,0-6,0 5,0-12,0 5,10-6,2 0,19 7,0-10,8 11,-2-12,1 6,-1 0,0 0,1 0,-1-6,-6-1,4 0,-10-6,4 6,-6-12,-1-1,1-5,0 0,-6 0,14 0,-17-4,18-8,-21 1,6-11,-6-1,0-2,2-10,-1 4,0-6,-5-8,-1 6,-6-6,0 0,0-2,0 1,0 1,-6 7,-6 1,-13 5,-2-4,-2 11,-1-5,-10-3,6 7,-11-7,14 9,-6-1,-8 0,6 5,-6 1,8 7,6 0,2 0,6 5,0 2,6 5,2 0,4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1T10:41:07.52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830 712,'-47'-5,"7"0,30 5,-6 0,-5-5,2 8,-6 3,7 12,1 4,0 1,1 0,8-1,-7 8,13-12,-3 10,5-16,0 9,0-4,5 6,6 0,7-6,11-5,2-2,0-3,4 5,-4-6,0 0,5-6,25 0,-8 0,21-32,-38-8,-14-41,-15-4,-7 18,0-32,-11 53,-4-5,-3 0,-12 7,-3 1,-4-1,-9-8,-24-18,27 28,-12-7,13 15,-15-3,1 3,2 13,0 1,-1 13,1 1,8 6,-7 0,14 0,-6 0,14 0,2 5,6 6,1 7,4 4,7 8,0 0,10 15,-5 2,6 25,0-21,0 48,6-53,7 35,8-34,7 15,5-11,-3 10,2-21,-12 5,3-14,-5-2,5-6,6 1,-5-7,5 1,1-6,-6-1,12 1,-12-5,12-2,-12-5,12 0,-12 0,5 0,0 0,-4-5,-2 0,-1-12,-5 0,0-6,0 1,-5-7,-1 4,1-4,-6 0,-1-2,-5 0,0-5,0 6,-10-1,-2 2,-18 5,-2-7,-6 10,0-10,0 12,1 0,0 1,-1 11,1 1,0 6,6 0,2 0,6 0,0 5,0 13,10 8,-4 11,16 1,-5 6,6-4,0 4,0-13,11 5,2-17,17 10,-5-16,10 5,-10-7,10 2,-10-2,4-4,-6-2,-6-5,4 0,-9 0,8 0,-4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1T10:41:09.54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532 851,'-43'-38,"-3"5,15 27,-6 1,-8 5,-2 0,0 0,9 0,-5 0,17 0,-11 0,14 0,6 0,1 4,11 24,0 0,5 13,0-6,0-4,6 6,12-5,1-2,11-7,6-4,-9-2,16-5,-12 0,6-5,0-1,-6-6,5 0,-12 0,5 0,-6-5,0-7,-1-5,1-6,0 0,-5-6,-1-2,-4-13,-6-3,-1-7,-6 0,0-1,0 1,-6 0,-8 0,-6 7,-7-5,-5 11,4-12,-12 11,13-3,-12 5,13 9,-4 0,7 13,0 2,1 5,-1 4,6 2,-5 5,5 0,-5 0,4 5,-4 12,9 16,-6 14,5 16,7-7,0 7,7-9,0 0,0 0,0 0,0-7,0 5,6-12,6 4,14-5,7-7,-1-1,4-6,-6-1,8-5,-8-1,6-12,-11 0,10-6,-10 0,4 0,-7 0,-4-11,4-8,-7-27,3 4,-3-37,-8 28,0-29,-7 5,0-20,0 7,-4 36,-2 1,-8-16,-19-8,-2 26,-6 8,-5 8,7 8,-14 4,14 8,-6 7,8 6,0 0,6 0,7 0,3 0,9 0,-8 9,9-2,0 8,7 4,4-6,0 6,0 2,0-9,4 9,2-11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1T10:41:12.46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405 72,'0'62,"0"-11,0-8,0-10,0 5,0 6,0-18,0 17,5-19,2 20,9-18,-2 10,14-12,-9-1,10-4,-6 2,0-13,0 7,-1-9,1 5,0 1,-6-1,-1-5,-2-2,2-4,0 0,4-14,-13 0,3-20,-10 3,0-6,0 0,0-1,0 1,0-8,0 12,0-10,0 12,0 1,0 0,-6 1,-6-2,-1 6,-11-9,1 14,-3-4,-9 0,4 11,-14-6,-2 12,-25-6,21 12,-19-6,23 7,-7 0,7 0,2 0,8 0,6 0,7 0,9 0,4 4,6 17,0 4,5 9,0 2,0-12,0 12,11-6,2 1,19 6,-8-12,15 14,-8-14,9 14,0-5,-8-1,6-2,-14-8,5-4,-12-3,4-5,-3 0,11 1,-5-6,5 0,-6-6,0 0,-1 0,1 0,-6 0,5 0,-11 0,11-5,-11-1,5-11,-5 0,1-5,-1-1,1-6,-6 4,0-4,-6 0,0 5,0-12,0 12,0-12,0 12,-11-12,-3 5,-27-11,7 9,-13-2,9 16,-7 7,6 6,-6 6,8 0,6 0,2 0,6 0,1 0,-1 0,0 5,6 1,-4 10,8 8,-8 0,7 12,3-5,0 6,4 0,0-6,1 5,6-5,0 6,0 0,0 1,0-1,0 0,0 1,6-1,1 0,6 8,-1-6,7 6,-6-7,5-8,-6 6,5-12,-4 6,3-8,-4 1,-2-6,7 4,-6-9,5 4,-6-6,6 1,-4-1,4 1,-6-1,0 0,9-4,-6-1,6-5,-4 0,-4 0,19 0,-16-5,11-1,-15-4,0 0,6-1,-5 1,5-1,-5-5,-1 5,2-11,-2 5,2-5,-1-1,-5 6,5-5,-10 5,4-5,-5-1,0 0,0 0,0 1,0-1,0 0,0 1,0-1,0 6,-5 1,4 1,-8 4,8-8,-4 2,5-5,0 9,0 3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1T10:42:35.12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48 586,'40'-6,"-1"1,-27 5,9 0,-4 0,1 0,3 0,-10 0,11 0,-5 0,0 0,-1 0,-1 0,6 0,2 0,-1 0,-1 0,-9-5,9 4,-4-8,0 7,-1-7,-1 3,-4 1,9-5,-9 9,8-8,-7 3,2 1,-3-13,-6 10,0-17,-5 13,0-9,0 4,0-13,0 6,0-5,0 6,0-6,0 10,0-9,0 11,-5 0,-1-4,-4 9,-1-4,-5 6,5-1,-17 5,9-3,-10 7,0-3,-2 5,-6 0,-1 0,1 0,6 0,-5 0,12 0,-5 0,6 0,0 0,1 0,5 5,-5 1,11 4,-5 1,5 5,0 1,5 12,-5 2,10 6,-4 8,5-6,0 6,0-7,0-1,0 0,0-6,0 5,0-12,0 5,10-6,2 0,19 7,0-10,8 11,-2-12,1 6,-1 0,0 0,1 0,-1-6,-6-1,4 0,-10-6,4 6,-6-12,-1-1,1-5,0 0,-6 0,14 0,-17-4,18-8,-21 1,6-11,-6-1,0-2,2-10,-1 4,0-6,-5-8,-1 6,-6-6,0 0,0-2,0 1,0 1,-6 7,-6 1,-13 5,-2-4,-2 11,-1-5,-10-3,6 7,-11-7,14 9,-6-1,-8 0,6 5,-6 1,8 7,6 0,2 0,6 5,0 2,6 5,2 0,4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1T10:42:35.123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830 712,'-47'-5,"7"0,30 5,-6 0,-5-5,2 8,-6 3,7 12,1 4,0 1,1 0,8-1,-7 8,13-12,-3 10,5-16,0 9,0-4,5 6,6 0,7-6,11-5,2-2,0-3,4 5,-4-6,0 0,5-6,25 0,-8 0,21-32,-38-8,-14-41,-15-4,-7 18,0-32,-11 53,-4-5,-3 0,-12 7,-3 1,-4-1,-9-8,-24-18,27 28,-12-7,13 15,-15-3,1 3,2 13,0 1,-1 13,1 1,8 6,-7 0,14 0,-6 0,14 0,2 5,6 6,1 7,4 4,7 8,0 0,10 15,-5 2,6 25,0-21,0 48,6-53,7 35,8-34,7 15,5-11,-3 10,2-21,-12 5,3-14,-5-2,5-6,6 1,-5-7,5 1,1-6,-6-1,12 1,-12-5,12-2,-12-5,12 0,-12 0,5 0,0 0,-4-5,-2 0,-1-12,-5 0,0-6,0 1,-5-7,-1 4,1-4,-6 0,-1-2,-5 0,0-5,0 6,-10-1,-2 2,-18 5,-2-7,-6 10,0-10,0 12,1 0,0 1,-1 11,1 1,0 6,6 0,2 0,6 0,0 5,0 13,10 8,-4 11,16 1,-5 6,6-4,0 4,0-13,11 5,2-17,17 10,-5-16,10 5,-10-7,10 2,-10-2,4-4,-6-2,-6-5,4 0,-9 0,8 0,-4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1T10:42:35.12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532 851,'-43'-38,"-3"5,15 27,-6 1,-8 5,-2 0,0 0,9 0,-5 0,17 0,-11 0,14 0,6 0,1 4,11 24,0 0,5 13,0-6,0-4,6 6,12-5,1-2,11-7,6-4,-9-2,16-5,-12 0,6-5,0-1,-6-6,5 0,-12 0,5 0,-6-5,0-7,-1-5,1-6,0 0,-5-6,-1-2,-4-13,-6-3,-1-7,-6 0,0-1,0 1,-6 0,-8 0,-6 7,-7-5,-5 11,4-12,-12 11,13-3,-12 5,13 9,-4 0,7 13,0 2,1 5,-1 4,6 2,-5 5,5 0,-5 0,4 5,-4 12,9 16,-6 14,5 16,7-7,0 7,7-9,0 0,0 0,0 0,0-7,0 5,6-12,6 4,14-5,7-7,-1-1,4-6,-6-1,8-5,-8-1,6-12,-11 0,10-6,-10 0,4 0,-7 0,-4-11,4-8,-7-27,3 4,-3-37,-8 28,0-29,-7 5,0-20,0 7,-4 36,-2 1,-8-16,-19-8,-2 26,-6 8,-5 8,7 8,-14 4,14 8,-6 7,8 6,0 0,6 0,7 0,3 0,9 0,-8 9,9-2,0 8,7 4,4-6,0 6,0 2,0-9,4 9,2-11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1T10:42:35.125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405 72,'0'62,"0"-11,0-8,0-10,0 5,0 6,0-18,0 17,5-19,2 20,9-18,-2 10,14-12,-9-1,10-4,-6 2,0-13,0 7,-1-9,1 5,0 1,-6-1,-1-5,-2-2,2-4,0 0,4-14,-13 0,3-20,-10 3,0-6,0 0,0-1,0 1,0-8,0 12,0-10,0 12,0 1,0 0,-6 1,-6-2,-1 6,-11-9,1 14,-3-4,-9 0,4 11,-14-6,-2 12,-25-6,21 12,-19-6,23 7,-7 0,7 0,2 0,8 0,6 0,7 0,9 0,4 4,6 17,0 4,5 9,0 2,0-12,0 12,11-6,2 1,19 6,-8-12,15 14,-8-14,9 14,0-5,-8-1,6-2,-14-8,5-4,-12-3,4-5,-3 0,11 1,-5-6,5 0,-6-6,0 0,-1 0,1 0,-6 0,5 0,-11 0,11-5,-11-1,5-11,-5 0,1-5,-1-1,1-6,-6 4,0-4,-6 0,0 5,0-12,0 12,0-12,0 12,-11-12,-3 5,-27-11,7 9,-13-2,9 16,-7 7,6 6,-6 6,8 0,6 0,2 0,6 0,1 0,-1 0,0 5,6 1,-4 10,8 8,-8 0,7 12,3-5,0 6,4 0,0-6,1 5,6-5,0 6,0 0,0 1,0-1,0 0,0 1,6-1,1 0,6 8,-1-6,7 6,-6-7,5-8,-6 6,5-12,-4 6,3-8,-4 1,-2-6,7 4,-6-9,5 4,-6-6,6 1,-4-1,4 1,-6-1,0 0,9-4,-6-1,6-5,-4 0,-4 0,19 0,-16-5,11-1,-15-4,0 0,6-1,-5 1,5-1,-5-5,-1 5,2-11,-2 5,2-5,-1-1,-5 6,5-5,-10 5,4-5,-5-1,0 0,0 0,0 1,0-1,0 0,0 1,0-1,0 6,-5 1,4 1,-8 4,8-8,-4 2,5-5,0 9,0 3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03B0DD-469D-0F48-AFA0-9DB578BC0A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716FF3-4331-B44C-A4EF-C0AB5C4C55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70EEDA-8C91-C541-92C3-650560D87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1490B-DB88-5449-96BB-1AD06AB89DD0}" type="datetimeFigureOut">
              <a:rPr lang="en-US" smtClean="0"/>
              <a:t>1/21/21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232E57-2325-1E40-B1C9-626AEDB97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0C5E5C-3E61-BC43-B6D9-3A2C726E8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A0F2-1AED-D348-AEE5-F37A9A877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328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7AEFD-90CC-7049-ABDB-BBC5CB09B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C94323-A4AF-224F-ADEB-9D5083BA59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96B030-6790-4142-B46D-E7279CFB0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1490B-DB88-5449-96BB-1AD06AB89DD0}" type="datetimeFigureOut">
              <a:rPr lang="en-US" smtClean="0"/>
              <a:t>1/21/21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F30487-56AE-414C-A059-E31F212A1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CC71C-18D5-B044-89D3-4A5CCA8A9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A0F2-1AED-D348-AEE5-F37A9A877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683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4CCF362-7B40-C04C-93E4-2EF5338A42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384F4B-45C1-4445-9AB3-DE12C908B3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F6A399-0E6A-FE4B-8DE4-F45B50874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1490B-DB88-5449-96BB-1AD06AB89DD0}" type="datetimeFigureOut">
              <a:rPr lang="en-US" smtClean="0"/>
              <a:t>1/21/21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85ECDC-E011-7B4B-9C16-407EC6771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FE9C18-D4B3-A946-B774-EC17D5C2B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A0F2-1AED-D348-AEE5-F37A9A877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842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19D6-3F17-604F-BF9D-AC3010041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199D6F-2B5B-C64E-B15F-8BAECD21A0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7095D5-C7FD-8F40-9953-989153B32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1490B-DB88-5449-96BB-1AD06AB89DD0}" type="datetimeFigureOut">
              <a:rPr lang="en-US" smtClean="0"/>
              <a:t>1/21/21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30FF69-2657-0B4E-A924-A554DA90A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5CF195-2748-E14C-9990-2F29E3E65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A0F2-1AED-D348-AEE5-F37A9A877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65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6CC96-A4EA-C642-B61F-CC9EDA95E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5E5602-B12D-074D-9853-F826F5805F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FFE709-DDF6-EB4C-B69F-BE938D890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1490B-DB88-5449-96BB-1AD06AB89DD0}" type="datetimeFigureOut">
              <a:rPr lang="en-US" smtClean="0"/>
              <a:t>1/21/21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7A96C8-B373-D94D-97BA-902374004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E33527-6D85-4644-8B39-24318EA4E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A0F2-1AED-D348-AEE5-F37A9A877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116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DC252-DD6C-A247-800E-FB4B75D79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C3A6F4-4247-464F-BF18-0CC7AD025C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61568A-05DE-3943-A1AC-86B481219D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A5EDFF-D0C1-1845-A686-1D7D84D10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1490B-DB88-5449-96BB-1AD06AB89DD0}" type="datetimeFigureOut">
              <a:rPr lang="en-US" smtClean="0"/>
              <a:t>1/21/21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C20644-D206-A947-A051-C7EA6295E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ECBFC9-8566-0C49-B669-DC40639B5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A0F2-1AED-D348-AEE5-F37A9A877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817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95C66-C7F0-B547-B6E4-656AD7782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3467AA-EDBE-8141-836B-1B9260667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49ED6A-D533-B24F-AB5A-8028697D21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F6BC95-BF63-2946-9662-00F901144B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ADBAF3-C048-0440-A11C-7F3ECCADBA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97BBC37-2B83-9C4D-9AD9-309094E6B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1490B-DB88-5449-96BB-1AD06AB89DD0}" type="datetimeFigureOut">
              <a:rPr lang="en-US" smtClean="0"/>
              <a:t>1/21/21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DC81B6-0534-374E-B458-AC65A0E1E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9A26C8-785F-904F-B513-BDACA725C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A0F2-1AED-D348-AEE5-F37A9A877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632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8D0AB-C22A-AB4B-9AFE-C97F1F490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D6D0D1-C50A-0745-A94B-26CF0E516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1490B-DB88-5449-96BB-1AD06AB89DD0}" type="datetimeFigureOut">
              <a:rPr lang="en-US" smtClean="0"/>
              <a:t>1/21/21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843622-711D-9B4D-9A39-26854A608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9DAB93-33CB-EE4F-993D-EAF0E503C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A0F2-1AED-D348-AEE5-F37A9A877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945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AAFA84-58CD-B642-BDDF-2ED35DC77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1490B-DB88-5449-96BB-1AD06AB89DD0}" type="datetimeFigureOut">
              <a:rPr lang="en-US" smtClean="0"/>
              <a:t>1/21/21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5F7A05-4F73-914D-A871-2D9640408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BD11C0-1512-A648-B898-199935CB0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A0F2-1AED-D348-AEE5-F37A9A877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603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2399A-7E60-A64F-AC77-558CECED3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4C29AA-513C-9E44-BB6C-A025AB161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F3196D-FF9D-2F40-9057-7533C352FB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0C6192-AEF4-E440-9899-3DDC1D4A8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1490B-DB88-5449-96BB-1AD06AB89DD0}" type="datetimeFigureOut">
              <a:rPr lang="en-US" smtClean="0"/>
              <a:t>1/21/21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8CC7A9-B7E0-C34B-8C13-EBE75C333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EF4574-8267-D94F-9317-4AF7504BE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A0F2-1AED-D348-AEE5-F37A9A877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497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0A709-16E8-914B-96E9-C9F7A9E74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7E8374-BF6C-3240-A9E6-ACF92302EC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CAAFA1-8993-6448-BC6D-B95E4E46EF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333FAF-2C7D-C547-A76C-77B311ABF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1490B-DB88-5449-96BB-1AD06AB89DD0}" type="datetimeFigureOut">
              <a:rPr lang="en-US" smtClean="0"/>
              <a:t>1/21/21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997A16-0820-2A40-BD9F-330E46242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DCC9D0-4E2E-3A4F-91E5-E2EBC86B1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A0F2-1AED-D348-AEE5-F37A9A877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81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EF70EA-B384-084E-853F-6692C4191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3A4926-D9D7-5F43-94DA-76B92763EA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F6BF58-AE64-7E49-88C7-6F4CD834A2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C1490B-DB88-5449-96BB-1AD06AB89DD0}" type="datetimeFigureOut">
              <a:rPr lang="en-US" smtClean="0"/>
              <a:t>1/21/21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6F948-2142-E845-B9BD-B22AD0C0E5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C4A118-3BA5-DB4E-945A-4C1BBF6A38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F5A0F2-1AED-D348-AEE5-F37A9A877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381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6.png"/><Relationship Id="rId3" Type="http://schemas.openxmlformats.org/officeDocument/2006/relationships/slideLayout" Target="../slideLayouts/slideLayout2.xml"/><Relationship Id="rId7" Type="http://schemas.openxmlformats.org/officeDocument/2006/relationships/customXml" Target="../ink/ink2.xml"/><Relationship Id="rId12" Type="http://schemas.openxmlformats.org/officeDocument/2006/relationships/image" Target="../media/image5.png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2.png"/><Relationship Id="rId11" Type="http://schemas.openxmlformats.org/officeDocument/2006/relationships/customXml" Target="../ink/ink4.xml"/><Relationship Id="rId5" Type="http://schemas.openxmlformats.org/officeDocument/2006/relationships/customXml" Target="../ink/ink1.xml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customXml" Target="../ink/ink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6.png"/><Relationship Id="rId3" Type="http://schemas.openxmlformats.org/officeDocument/2006/relationships/slideLayout" Target="../slideLayouts/slideLayout2.xml"/><Relationship Id="rId7" Type="http://schemas.openxmlformats.org/officeDocument/2006/relationships/customXml" Target="../ink/ink6.xml"/><Relationship Id="rId12" Type="http://schemas.openxmlformats.org/officeDocument/2006/relationships/image" Target="../media/image5.png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6" Type="http://schemas.openxmlformats.org/officeDocument/2006/relationships/image" Target="../media/image2.png"/><Relationship Id="rId11" Type="http://schemas.openxmlformats.org/officeDocument/2006/relationships/customXml" Target="../ink/ink8.xml"/><Relationship Id="rId5" Type="http://schemas.openxmlformats.org/officeDocument/2006/relationships/customXml" Target="../ink/ink5.xml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customXml" Target="../ink/ink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6" Type="http://schemas.openxmlformats.org/officeDocument/2006/relationships/image" Target="../media/image6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2E690-22AB-B046-9878-FAE0340F04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Understanding the key features of fractions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4A4F82-0073-334A-8105-98C6D94618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894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74523-A5A3-E442-AB35-D884DD22F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Numerator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594DD7-1115-2A43-BDC7-812816A12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4296" y="154486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This is the top part of a fraction.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It is used to show how many parts are being discussed.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					numerators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DF575E6-9F07-A442-9378-26E7756CFE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8200" y="4620419"/>
            <a:ext cx="5907792" cy="1556544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24C7362F-536D-2E4D-A342-C237A34E75D0}"/>
                  </a:ext>
                </a:extLst>
              </p14:cNvPr>
              <p14:cNvContentPartPr/>
              <p14:nvPr/>
            </p14:nvContentPartPr>
            <p14:xfrm>
              <a:off x="4107622" y="4861282"/>
              <a:ext cx="271080" cy="34704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24C7362F-536D-2E4D-A342-C237A34E75D0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053982" y="4753282"/>
                <a:ext cx="378720" cy="562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D263168E-03CE-3741-A43D-59CD9BF0BE3D}"/>
                  </a:ext>
                </a:extLst>
              </p14:cNvPr>
              <p14:cNvContentPartPr/>
              <p14:nvPr/>
            </p14:nvContentPartPr>
            <p14:xfrm>
              <a:off x="5533582" y="4735282"/>
              <a:ext cx="383760" cy="38016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D263168E-03CE-3741-A43D-59CD9BF0BE3D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479582" y="4627642"/>
                <a:ext cx="491400" cy="595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FE5EDC22-280D-534C-85F9-5F2BB32BE31D}"/>
                  </a:ext>
                </a:extLst>
              </p14:cNvPr>
              <p14:cNvContentPartPr/>
              <p14:nvPr/>
            </p14:nvContentPartPr>
            <p14:xfrm>
              <a:off x="7123342" y="4784242"/>
              <a:ext cx="217800" cy="40752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FE5EDC22-280D-534C-85F9-5F2BB32BE31D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069702" y="4676242"/>
                <a:ext cx="325440" cy="623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619947C9-E57E-4648-849D-CC1DBC22FEED}"/>
                  </a:ext>
                </a:extLst>
              </p14:cNvPr>
              <p14:cNvContentPartPr/>
              <p14:nvPr/>
            </p14:nvContentPartPr>
            <p14:xfrm>
              <a:off x="8582062" y="4846882"/>
              <a:ext cx="279360" cy="40752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619947C9-E57E-4648-849D-CC1DBC22FEED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8528062" y="4739242"/>
                <a:ext cx="387000" cy="623160"/>
              </a:xfrm>
              <a:prstGeom prst="rect">
                <a:avLst/>
              </a:prstGeom>
            </p:spPr>
          </p:pic>
        </mc:Fallback>
      </mc:AlternateContent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DE780A5-9E57-684A-859B-A5CF4C6BADC4}"/>
              </a:ext>
            </a:extLst>
          </p:cNvPr>
          <p:cNvCxnSpPr/>
          <p:nvPr/>
        </p:nvCxnSpPr>
        <p:spPr>
          <a:xfrm flipH="1">
            <a:off x="4378702" y="4214813"/>
            <a:ext cx="979111" cy="4056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879C5F1-3741-C446-9E58-A81195004578}"/>
              </a:ext>
            </a:extLst>
          </p:cNvPr>
          <p:cNvCxnSpPr/>
          <p:nvPr/>
        </p:nvCxnSpPr>
        <p:spPr>
          <a:xfrm flipH="1">
            <a:off x="5725462" y="4267200"/>
            <a:ext cx="191880" cy="3238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B6BD866-0811-3C4D-945D-4B4AD109B53E}"/>
              </a:ext>
            </a:extLst>
          </p:cNvPr>
          <p:cNvCxnSpPr/>
          <p:nvPr/>
        </p:nvCxnSpPr>
        <p:spPr>
          <a:xfrm>
            <a:off x="6834189" y="4255711"/>
            <a:ext cx="289153" cy="3647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25D157A-4574-2A49-BCBA-B0C9B43D2BD5}"/>
              </a:ext>
            </a:extLst>
          </p:cNvPr>
          <p:cNvCxnSpPr/>
          <p:nvPr/>
        </p:nvCxnSpPr>
        <p:spPr>
          <a:xfrm>
            <a:off x="7341142" y="4214813"/>
            <a:ext cx="1149852" cy="4056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8" name="Audio Recording 21 Jan 2021 at 10:45:59" descr="Audio Recording 21 Jan 2021 at 10:45:59">
            <a:hlinkClick r:id="" action="ppaction://media"/>
            <a:extLst>
              <a:ext uri="{FF2B5EF4-FFF2-40B4-BE49-F238E27FC236}">
                <a16:creationId xmlns:a16="http://schemas.microsoft.com/office/drawing/2014/main" id="{AB5FBAE1-C5D4-F54C-9B40-7BFF2424059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3"/>
          <a:stretch>
            <a:fillRect/>
          </a:stretch>
        </p:blipFill>
        <p:spPr>
          <a:xfrm>
            <a:off x="786680" y="4735282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508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552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CAA8E-99C5-7B42-8156-7F558AA13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Denominator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1CDF13-4C9D-5F4F-A312-F8EB8C3C9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denominator is the bottom part of a fraction.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It is used to show how many parts there are in total.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				Denominators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7EE2A28-FCBD-E742-9D26-EC9AE8B3BF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8200" y="4620419"/>
            <a:ext cx="5907792" cy="1556544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99FA13C7-3A12-634F-ACE8-C8497DC83F0F}"/>
                  </a:ext>
                </a:extLst>
              </p14:cNvPr>
              <p14:cNvContentPartPr/>
              <p14:nvPr/>
            </p14:nvContentPartPr>
            <p14:xfrm>
              <a:off x="4131722" y="5477473"/>
              <a:ext cx="271080" cy="34704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99FA13C7-3A12-634F-ACE8-C8497DC83F0F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078082" y="5369473"/>
                <a:ext cx="378720" cy="562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6524EE57-C25C-624A-A483-742869D695DD}"/>
                  </a:ext>
                </a:extLst>
              </p14:cNvPr>
              <p14:cNvContentPartPr/>
              <p14:nvPr/>
            </p14:nvContentPartPr>
            <p14:xfrm>
              <a:off x="5533582" y="5426051"/>
              <a:ext cx="383760" cy="38016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6524EE57-C25C-624A-A483-742869D695DD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479582" y="5318411"/>
                <a:ext cx="491400" cy="595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4E9BB94D-3E41-6C48-A084-82C1783C7B5D}"/>
                  </a:ext>
                </a:extLst>
              </p14:cNvPr>
              <p14:cNvContentPartPr/>
              <p14:nvPr/>
            </p14:nvContentPartPr>
            <p14:xfrm>
              <a:off x="7123342" y="5398691"/>
              <a:ext cx="217800" cy="40752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4E9BB94D-3E41-6C48-A084-82C1783C7B5D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069702" y="5290691"/>
                <a:ext cx="325440" cy="623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1F6143DC-64F0-E04B-A31F-49B538A72EA4}"/>
                  </a:ext>
                </a:extLst>
              </p14:cNvPr>
              <p14:cNvContentPartPr/>
              <p14:nvPr/>
            </p14:nvContentPartPr>
            <p14:xfrm>
              <a:off x="8607462" y="5398691"/>
              <a:ext cx="279360" cy="40752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1F6143DC-64F0-E04B-A31F-49B538A72EA4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8553462" y="5291051"/>
                <a:ext cx="387000" cy="623160"/>
              </a:xfrm>
              <a:prstGeom prst="rect">
                <a:avLst/>
              </a:prstGeom>
            </p:spPr>
          </p:pic>
        </mc:Fallback>
      </mc:AlternateContent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F02115FD-FCF9-E045-B2BC-D79E6E00AA70}"/>
              </a:ext>
            </a:extLst>
          </p:cNvPr>
          <p:cNvCxnSpPr>
            <a:cxnSpLocks/>
          </p:cNvCxnSpPr>
          <p:nvPr/>
        </p:nvCxnSpPr>
        <p:spPr>
          <a:xfrm flipH="1">
            <a:off x="4402802" y="4214813"/>
            <a:ext cx="955012" cy="12626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F55D3B7-5FDD-DC4A-AB21-70EAB8A02C65}"/>
              </a:ext>
            </a:extLst>
          </p:cNvPr>
          <p:cNvCxnSpPr>
            <a:cxnSpLocks/>
          </p:cNvCxnSpPr>
          <p:nvPr/>
        </p:nvCxnSpPr>
        <p:spPr>
          <a:xfrm>
            <a:off x="5917342" y="4267200"/>
            <a:ext cx="0" cy="11314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339C2AB-C061-5848-B214-6CD6927F0375}"/>
              </a:ext>
            </a:extLst>
          </p:cNvPr>
          <p:cNvCxnSpPr>
            <a:cxnSpLocks/>
          </p:cNvCxnSpPr>
          <p:nvPr/>
        </p:nvCxnSpPr>
        <p:spPr>
          <a:xfrm>
            <a:off x="6834189" y="4255711"/>
            <a:ext cx="283637" cy="11703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651CB64-A702-C64F-B9A3-90D459836BCF}"/>
              </a:ext>
            </a:extLst>
          </p:cNvPr>
          <p:cNvCxnSpPr>
            <a:cxnSpLocks/>
          </p:cNvCxnSpPr>
          <p:nvPr/>
        </p:nvCxnSpPr>
        <p:spPr>
          <a:xfrm>
            <a:off x="7341142" y="4214813"/>
            <a:ext cx="1116201" cy="12626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7" name="Audio Recording 21 Jan 2021 at 10:46:22" descr="Audio Recording 21 Jan 2021 at 10:46:22">
            <a:hlinkClick r:id="" action="ppaction://media"/>
            <a:extLst>
              <a:ext uri="{FF2B5EF4-FFF2-40B4-BE49-F238E27FC236}">
                <a16:creationId xmlns:a16="http://schemas.microsoft.com/office/drawing/2014/main" id="{AF128B22-5E9F-B94A-8732-8E8805ADF14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3"/>
          <a:stretch>
            <a:fillRect/>
          </a:stretch>
        </p:blipFill>
        <p:spPr>
          <a:xfrm>
            <a:off x="1461547" y="4214019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283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440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07490-2E9E-3F41-8C97-AD58C7044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Unit and non-unit fractions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ED9A2B-8C08-AB4E-994C-97FE3C9DA6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unit fraction is a fraction where the numerator is 1.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 non-unit fraction is where the numerator is more than 1.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Unit fractions				Non-unit fractions </a:t>
            </a:r>
          </a:p>
        </p:txBody>
      </p:sp>
      <p:pic>
        <p:nvPicPr>
          <p:cNvPr id="1026" name="Picture 2" descr="Unit fractions explained for primary-school parents | TheSchoolRun">
            <a:extLst>
              <a:ext uri="{FF2B5EF4-FFF2-40B4-BE49-F238E27FC236}">
                <a16:creationId xmlns:a16="http://schemas.microsoft.com/office/drawing/2014/main" id="{CC0B0349-8470-4B44-8D0C-CFE44F1D7D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38" y="4352925"/>
            <a:ext cx="4076700" cy="224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What is a Non-Unit Fraction? - Answered - Twinkl Teaching Wiki">
            <a:extLst>
              <a:ext uri="{FF2B5EF4-FFF2-40B4-BE49-F238E27FC236}">
                <a16:creationId xmlns:a16="http://schemas.microsoft.com/office/drawing/2014/main" id="{6464BF2C-9C9F-4C48-B848-6F41C5614A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3962" y="4337050"/>
            <a:ext cx="4813300" cy="170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Audio Recording 21 Jan 2021 at 10:46:56" descr="Audio Recording 21 Jan 2021 at 10:46:56">
            <a:hlinkClick r:id="" action="ppaction://media"/>
            <a:extLst>
              <a:ext uri="{FF2B5EF4-FFF2-40B4-BE49-F238E27FC236}">
                <a16:creationId xmlns:a16="http://schemas.microsoft.com/office/drawing/2014/main" id="{596EC178-62DD-C24D-871E-2F261B0A96A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04462" y="1690688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148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81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102</Words>
  <Application>Microsoft Macintosh PowerPoint</Application>
  <PresentationFormat>Widescreen</PresentationFormat>
  <Paragraphs>19</Paragraphs>
  <Slides>4</Slides>
  <Notes>0</Notes>
  <HiddenSlides>0</HiddenSlides>
  <MMClips>3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Understanding the key features of fractions </vt:lpstr>
      <vt:lpstr>Numerator</vt:lpstr>
      <vt:lpstr>Denominator</vt:lpstr>
      <vt:lpstr>Unit and non-unit fractions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the key features of fractions </dc:title>
  <dc:creator>Watson, Craig</dc:creator>
  <cp:lastModifiedBy>Watson, Craig</cp:lastModifiedBy>
  <cp:revision>2</cp:revision>
  <dcterms:created xsi:type="dcterms:W3CDTF">2021-01-21T10:36:35Z</dcterms:created>
  <dcterms:modified xsi:type="dcterms:W3CDTF">2021-01-21T10:47:00Z</dcterms:modified>
</cp:coreProperties>
</file>