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3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C85F-38D6-4293-BBE7-67106CB56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A4B9D-F8CB-4E3F-AAC1-94198D46B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8DB7F-2DCE-4CA7-9235-A0F3A48C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F0E-B53A-425B-A55F-A2A750E5E13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CDBA0-6B3B-4312-9D2E-BBF17D96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7A07-B9BA-4ABD-AFD0-0D0CBA12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89A-41A5-4CEF-8110-E845ED225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2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11D0-FA6C-4DB8-ABB9-9B6077BB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7D3D5-71B7-45B3-9526-D7C5D58BA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43DBF-3F76-47C4-8075-FF6D3FD1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F0E-B53A-425B-A55F-A2A750E5E13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3C684-0BF0-4F21-ADB2-196A8AE9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16DE4-7413-46E2-A62E-FF5F1010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89A-41A5-4CEF-8110-E845ED225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9A2E8-C3DC-49D5-919A-B1A6E0062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248A6-8756-4884-8CA0-BB99FE749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79EE1-25D7-4DD8-9F94-8997D330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F0E-B53A-425B-A55F-A2A750E5E13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D5354-1EC1-441B-BEA6-128E1CCE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F6C14-F351-4666-B125-3E836298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89A-41A5-4CEF-8110-E845ED225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1928-8B04-4678-8EF3-D830F1A6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E5B97-130E-4F81-9E66-523357D5F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22FE4-6757-4D23-9313-52CF08A7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F0E-B53A-425B-A55F-A2A750E5E13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42D09-6C0E-4FF0-9364-6D3DCFD4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0AE26-38F4-49E6-BF90-39E1651F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89A-41A5-4CEF-8110-E845ED225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13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84C3-E512-42EE-9E5C-39619145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87BCD-415F-4FED-B62E-82F71EAA6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F3376-91EE-4CB1-8E36-D81B0249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F0E-B53A-425B-A55F-A2A750E5E13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217A8-0896-48C5-B7E8-2C21FF83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6543E-6933-4A00-A73B-A3A550F9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89A-41A5-4CEF-8110-E845ED225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7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5988-9821-437C-B3F6-56577A3B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87CF8-FC0D-4F3E-A38D-8BB66056B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3B8E8-5187-4635-BD18-09A0F3A8F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08A48-CBC2-4D8A-89FE-002114D8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F0E-B53A-425B-A55F-A2A750E5E13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F3345-4F76-4E22-83CA-B21F66C3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527E4-FD63-4B71-9DBD-BD1EE16C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89A-41A5-4CEF-8110-E845ED225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45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FE42-1E84-4A15-A015-38E13635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97EDC-0C25-49AF-8D46-F5ED571E3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9E8E8-4617-411A-B059-38FAB51B4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3CFED-81E8-4326-8229-D40335434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601C0-246C-44B1-A605-B540B4DF9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2A3E7-50FB-4C35-901C-9A7DA381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F0E-B53A-425B-A55F-A2A750E5E13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4E788-131D-4BCC-A117-4D0478D6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25CEF-09B7-425D-8E65-34D54F9F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89A-41A5-4CEF-8110-E845ED225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3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F6B4-57FE-4E64-B59D-32DEEEF3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D5E02-9A1A-4A1B-941E-BDF4D962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F0E-B53A-425B-A55F-A2A750E5E13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1F0EF-580F-4822-8D8C-41C3F527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EC000-F06C-49A0-A828-864568FE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89A-41A5-4CEF-8110-E845ED225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6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996D0-5A6F-4245-9407-2E73106B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F0E-B53A-425B-A55F-A2A750E5E13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C381F-C4EF-4C5F-9BA6-B0FF1BC0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0A400-FA16-46F3-BBD8-8D03E3FB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89A-41A5-4CEF-8110-E845ED225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4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59F2-63DC-433F-ABF1-715DD880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910B-3B04-4D51-A1C0-256F6E10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90FF-9B91-4EEF-913D-7C869FA97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88E4D-700C-4162-9569-73CD6B01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F0E-B53A-425B-A55F-A2A750E5E13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2E078-1541-488A-B4B6-FEA2A179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B990E-E4F2-4C67-A55E-1C3F3346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89A-41A5-4CEF-8110-E845ED225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6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A01-0F69-420C-A9DD-18CB5239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B6B8DB-6FED-41CF-91B9-092EA3DD6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422B0-3069-413C-A5C8-94664911A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7EA3A-A1AC-49D4-96CF-42637E50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F0E-B53A-425B-A55F-A2A750E5E13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5FB3A-F7E7-4C4B-804F-3C32289B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0B6CC-A34A-4D91-AAD3-2E8D0CD2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89A-41A5-4CEF-8110-E845ED225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5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206FD-8BA7-428B-9CC6-EF2B57D0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4C4BD-1CD2-4322-9F90-466F1D1D8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ACD28-B833-45B2-B68E-15D05F901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5F0E-B53A-425B-A55F-A2A750E5E13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CA2C7-7640-49AA-91EB-ED94AA692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AF7A1-1AFF-46D8-9715-A955D892F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A89A-41A5-4CEF-8110-E845ED225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08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5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2DE1E0F-1111-4118-B9C0-2E69812B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72137"/>
            <a:ext cx="8229600" cy="4113725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9600" dirty="0">
                <a:latin typeface="Comic Sans MS" panose="030F0702030302020204" pitchFamily="66" charset="0"/>
              </a:rPr>
              <a:t>Green words</a:t>
            </a:r>
            <a:br>
              <a:rPr lang="en-GB" altLang="en-US" sz="9600" dirty="0">
                <a:latin typeface="Comic Sans MS" panose="030F0702030302020204" pitchFamily="66" charset="0"/>
              </a:rPr>
            </a:br>
            <a:r>
              <a:rPr lang="en-GB" altLang="en-US" sz="9600" dirty="0">
                <a:latin typeface="Comic Sans MS" panose="030F0702030302020204" pitchFamily="66" charset="0"/>
              </a:rPr>
              <a:t>Speed Sounds </a:t>
            </a:r>
            <a:br>
              <a:rPr lang="en-GB" altLang="en-US" sz="9600" dirty="0">
                <a:latin typeface="Comic Sans MS" panose="030F0702030302020204" pitchFamily="66" charset="0"/>
              </a:rPr>
            </a:br>
            <a:r>
              <a:rPr lang="en-GB" altLang="en-US" sz="9600" dirty="0">
                <a:latin typeface="Comic Sans MS" panose="030F0702030302020204" pitchFamily="66" charset="0"/>
              </a:rPr>
              <a:t>Set 1.3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C56CE3-ABA9-4CF0-956A-3F7DC0D69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4439" y="56314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C0F1FCD-14AC-40A9-9B92-83BD3C228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2235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bad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A43AF-1E72-4855-9AF6-67995236E50E}"/>
              </a:ext>
            </a:extLst>
          </p:cNvPr>
          <p:cNvSpPr txBox="1"/>
          <p:nvPr/>
        </p:nvSpPr>
        <p:spPr>
          <a:xfrm>
            <a:off x="9085009" y="2241756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CED3C8-4B72-4BC8-A9EC-5F626D16C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9087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58067A4-4F28-49B9-A789-402B88F6B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2235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ba</a:t>
            </a:r>
            <a:r>
              <a:rPr lang="en-GB" altLang="en-US" sz="9600" u="sng" dirty="0">
                <a:latin typeface="Comic Sans MS" panose="030F0702030302020204" pitchFamily="66" charset="0"/>
              </a:rPr>
              <a:t>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9991D-E2A7-4FBB-ADDC-ECF69A3F2F01}"/>
              </a:ext>
            </a:extLst>
          </p:cNvPr>
          <p:cNvSpPr txBox="1"/>
          <p:nvPr/>
        </p:nvSpPr>
        <p:spPr>
          <a:xfrm>
            <a:off x="9215284" y="2256504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9FE79C-5953-4FD2-8E2D-2E81A11AC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76127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4982F55-178E-4343-9057-CFE4E47F5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2235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ki</a:t>
            </a:r>
            <a:r>
              <a:rPr lang="en-GB" altLang="en-US" sz="9600" u="sng" dirty="0">
                <a:latin typeface="Comic Sans MS" panose="030F0702030302020204" pitchFamily="66" charset="0"/>
              </a:rPr>
              <a:t>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A6FB7-06D1-4371-8B67-7C28570D4C8B}"/>
              </a:ext>
            </a:extLst>
          </p:cNvPr>
          <p:cNvSpPr txBox="1"/>
          <p:nvPr/>
        </p:nvSpPr>
        <p:spPr>
          <a:xfrm>
            <a:off x="9215284" y="2130425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00CEB7-1837-4835-A136-B01B700B0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50562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3942E64-5F4D-431B-B3BB-04DB0ECE9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6875206" cy="2161356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lo</a:t>
            </a:r>
            <a:r>
              <a:rPr lang="en-GB" altLang="en-US" sz="9600" u="sng" dirty="0">
                <a:latin typeface="Comic Sans MS" panose="030F0702030302020204" pitchFamily="66" charset="0"/>
              </a:rPr>
              <a:t>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E38E0-032A-429B-9A96-3A5DC669F94F}"/>
              </a:ext>
            </a:extLst>
          </p:cNvPr>
          <p:cNvSpPr txBox="1"/>
          <p:nvPr/>
        </p:nvSpPr>
        <p:spPr>
          <a:xfrm>
            <a:off x="8581103" y="2130425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7E1D3B-4858-4970-87C8-2CE2691AD4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5085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0C6E50D-A98B-4D80-937A-C4E07318D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17" y="1910979"/>
            <a:ext cx="2450690" cy="120936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bin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A070B4-A24E-4E0C-AE01-97E3CE3F966D}"/>
              </a:ext>
            </a:extLst>
          </p:cNvPr>
          <p:cNvSpPr txBox="1">
            <a:spLocks/>
          </p:cNvSpPr>
          <p:nvPr/>
        </p:nvSpPr>
        <p:spPr>
          <a:xfrm>
            <a:off x="3325152" y="1910978"/>
            <a:ext cx="2450690" cy="120936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>
                <a:latin typeface="Comic Sans MS" panose="030F0702030302020204" pitchFamily="66" charset="0"/>
              </a:rPr>
              <a:t>cat</a:t>
            </a:r>
            <a:endParaRPr lang="en-GB" altLang="en-US" sz="9600" dirty="0">
              <a:latin typeface="Comic Sans MS" panose="030F070203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DCBA5E-1FA5-4915-ACE2-398762E3D14C}"/>
              </a:ext>
            </a:extLst>
          </p:cNvPr>
          <p:cNvSpPr txBox="1">
            <a:spLocks/>
          </p:cNvSpPr>
          <p:nvPr/>
        </p:nvSpPr>
        <p:spPr>
          <a:xfrm>
            <a:off x="5279924" y="5383163"/>
            <a:ext cx="2858726" cy="120936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 dirty="0">
                <a:latin typeface="Comic Sans MS" panose="030F0702030302020204" pitchFamily="66" charset="0"/>
              </a:rPr>
              <a:t>lo</a:t>
            </a:r>
            <a:r>
              <a:rPr lang="en-GB" altLang="en-US" sz="9600" u="sng" dirty="0">
                <a:latin typeface="Comic Sans MS" panose="030F0702030302020204" pitchFamily="66" charset="0"/>
              </a:rPr>
              <a:t>ck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0BA407-33B5-49CF-A22B-E00CF6ED7CA5}"/>
              </a:ext>
            </a:extLst>
          </p:cNvPr>
          <p:cNvSpPr txBox="1">
            <a:spLocks/>
          </p:cNvSpPr>
          <p:nvPr/>
        </p:nvSpPr>
        <p:spPr>
          <a:xfrm>
            <a:off x="412957" y="5368414"/>
            <a:ext cx="2551469" cy="120936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>
                <a:latin typeface="Comic Sans MS" panose="030F0702030302020204" pitchFamily="66" charset="0"/>
              </a:rPr>
              <a:t>ki</a:t>
            </a:r>
            <a:r>
              <a:rPr lang="en-GB" altLang="en-US" sz="9600" u="sng">
                <a:latin typeface="Comic Sans MS" panose="030F0702030302020204" pitchFamily="66" charset="0"/>
              </a:rPr>
              <a:t>ck</a:t>
            </a:r>
            <a:endParaRPr lang="en-GB" altLang="en-US" sz="9600" u="sng" dirty="0">
              <a:latin typeface="Comic Sans MS" panose="030F070203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EC74D6-64AC-4002-8BB3-463B276A8C71}"/>
              </a:ext>
            </a:extLst>
          </p:cNvPr>
          <p:cNvSpPr txBox="1">
            <a:spLocks/>
          </p:cNvSpPr>
          <p:nvPr/>
        </p:nvSpPr>
        <p:spPr>
          <a:xfrm>
            <a:off x="7384030" y="3552342"/>
            <a:ext cx="3335593" cy="120936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 dirty="0">
                <a:latin typeface="Comic Sans MS" panose="030F0702030302020204" pitchFamily="66" charset="0"/>
              </a:rPr>
              <a:t>ba</a:t>
            </a:r>
            <a:r>
              <a:rPr lang="en-GB" altLang="en-US" sz="9600" u="sng" dirty="0">
                <a:latin typeface="Comic Sans MS" panose="030F0702030302020204" pitchFamily="66" charset="0"/>
              </a:rPr>
              <a:t>ck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6F3B2B-F322-4FFF-8854-4A282BE1003C}"/>
              </a:ext>
            </a:extLst>
          </p:cNvPr>
          <p:cNvSpPr txBox="1">
            <a:spLocks/>
          </p:cNvSpPr>
          <p:nvPr/>
        </p:nvSpPr>
        <p:spPr>
          <a:xfrm>
            <a:off x="5775842" y="227568"/>
            <a:ext cx="2996382" cy="120936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 dirty="0">
                <a:latin typeface="Comic Sans MS" panose="030F0702030302020204" pitchFamily="66" charset="0"/>
              </a:rPr>
              <a:t>bad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4E42B9-7F0F-4815-B0C1-8897AEA6A762}"/>
              </a:ext>
            </a:extLst>
          </p:cNvPr>
          <p:cNvSpPr txBox="1">
            <a:spLocks/>
          </p:cNvSpPr>
          <p:nvPr/>
        </p:nvSpPr>
        <p:spPr>
          <a:xfrm>
            <a:off x="3162301" y="5383162"/>
            <a:ext cx="1919747" cy="120936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>
                <a:latin typeface="Comic Sans MS" panose="030F0702030302020204" pitchFamily="66" charset="0"/>
              </a:rPr>
              <a:t>cup</a:t>
            </a:r>
            <a:endParaRPr lang="en-GB" altLang="en-US" sz="9600" dirty="0">
              <a:latin typeface="Comic Sans MS" panose="030F0702030302020204" pitchFamily="66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428BB3-9452-4C49-8784-DE8981EA90AD}"/>
              </a:ext>
            </a:extLst>
          </p:cNvPr>
          <p:cNvSpPr txBox="1">
            <a:spLocks/>
          </p:cNvSpPr>
          <p:nvPr/>
        </p:nvSpPr>
        <p:spPr>
          <a:xfrm>
            <a:off x="6416160" y="1889955"/>
            <a:ext cx="1654277" cy="120936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 dirty="0">
                <a:latin typeface="Comic Sans MS" panose="030F0702030302020204" pitchFamily="66" charset="0"/>
              </a:rPr>
              <a:t>up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1B206B-61B4-4D49-AC3A-AB53B5CE0E3C}"/>
              </a:ext>
            </a:extLst>
          </p:cNvPr>
          <p:cNvSpPr txBox="1">
            <a:spLocks/>
          </p:cNvSpPr>
          <p:nvPr/>
        </p:nvSpPr>
        <p:spPr>
          <a:xfrm>
            <a:off x="9119421" y="236004"/>
            <a:ext cx="2858726" cy="120936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 dirty="0">
                <a:latin typeface="Comic Sans MS" panose="030F0702030302020204" pitchFamily="66" charset="0"/>
              </a:rPr>
              <a:t>mud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B5008C-B860-4B5C-9A44-063CE8A02B1F}"/>
              </a:ext>
            </a:extLst>
          </p:cNvPr>
          <p:cNvSpPr txBox="1">
            <a:spLocks/>
          </p:cNvSpPr>
          <p:nvPr/>
        </p:nvSpPr>
        <p:spPr>
          <a:xfrm>
            <a:off x="597317" y="3527703"/>
            <a:ext cx="3266762" cy="120936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 dirty="0">
                <a:latin typeface="Comic Sans MS" panose="030F0702030302020204" pitchFamily="66" charset="0"/>
              </a:rPr>
              <a:t>kit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4775ECC-875E-4D1C-B606-74F571DFCE9B}"/>
              </a:ext>
            </a:extLst>
          </p:cNvPr>
          <p:cNvSpPr txBox="1">
            <a:spLocks/>
          </p:cNvSpPr>
          <p:nvPr/>
        </p:nvSpPr>
        <p:spPr>
          <a:xfrm>
            <a:off x="4339716" y="3526992"/>
            <a:ext cx="2568677" cy="120936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>
                <a:latin typeface="Comic Sans MS" panose="030F0702030302020204" pitchFamily="66" charset="0"/>
              </a:rPr>
              <a:t>can</a:t>
            </a:r>
            <a:endParaRPr lang="en-GB" altLang="en-US" sz="9600" dirty="0">
              <a:latin typeface="Comic Sans MS" panose="030F0702030302020204" pitchFamily="66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FE77A4C-C4EE-4180-8DC8-6BF0CD99F630}"/>
              </a:ext>
            </a:extLst>
          </p:cNvPr>
          <p:cNvSpPr txBox="1">
            <a:spLocks/>
          </p:cNvSpPr>
          <p:nvPr/>
        </p:nvSpPr>
        <p:spPr>
          <a:xfrm>
            <a:off x="8611204" y="1889955"/>
            <a:ext cx="2204879" cy="120936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600" dirty="0">
                <a:latin typeface="Comic Sans MS" panose="030F0702030302020204" pitchFamily="66" charset="0"/>
              </a:rPr>
              <a:t>cot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9678CB-4634-40DB-8A56-DD33F2D50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0698" y="300065"/>
            <a:ext cx="609600" cy="649293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4518ED-0F44-4C0B-BE9B-FE0F8BF05C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8784" y="5427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0C6E50D-A98B-4D80-937A-C4E07318D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2235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bin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0AFE3-3BD4-42EF-8850-4074379FD6B1}"/>
              </a:ext>
            </a:extLst>
          </p:cNvPr>
          <p:cNvSpPr txBox="1"/>
          <p:nvPr/>
        </p:nvSpPr>
        <p:spPr>
          <a:xfrm>
            <a:off x="8200105" y="2256504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A953B9-974A-4E7D-9AD5-E1BE5A391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8464" y="46875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FA6C655-1E15-485F-B429-06CBB98EC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2235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D143F-8ECA-45B9-8E56-62E5AA21AC54}"/>
              </a:ext>
            </a:extLst>
          </p:cNvPr>
          <p:cNvSpPr txBox="1"/>
          <p:nvPr/>
        </p:nvSpPr>
        <p:spPr>
          <a:xfrm>
            <a:off x="9215284" y="2130425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9D595D-02AF-4E04-A086-A33626986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6432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7F1BDF17-F652-4292-9A5D-5385402AD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2235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cot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32F04-C422-4B5B-9420-A05B97DCB0FD}"/>
              </a:ext>
            </a:extLst>
          </p:cNvPr>
          <p:cNvSpPr txBox="1"/>
          <p:nvPr/>
        </p:nvSpPr>
        <p:spPr>
          <a:xfrm>
            <a:off x="9070259" y="2130425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1DF0D5-84C4-43CB-934B-85DA075B84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7760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1B95417-8DE9-4344-A68E-A7E984474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2235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2BE45-49CF-4E1D-90B0-C8F2970297AF}"/>
              </a:ext>
            </a:extLst>
          </p:cNvPr>
          <p:cNvSpPr txBox="1"/>
          <p:nvPr/>
        </p:nvSpPr>
        <p:spPr>
          <a:xfrm>
            <a:off x="9215284" y="2130425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06DF03-A506-451A-898D-0FAD4810B0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7170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5D3EE5C6-2DF4-47DE-AC12-3B26D1232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23044"/>
            <a:ext cx="7772400" cy="2235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kit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0D624-5634-4E25-9505-876C1F8485F7}"/>
              </a:ext>
            </a:extLst>
          </p:cNvPr>
          <p:cNvSpPr txBox="1"/>
          <p:nvPr/>
        </p:nvSpPr>
        <p:spPr>
          <a:xfrm>
            <a:off x="9085008" y="2130425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98A1BF-1F64-4CAB-AADA-EB7E991291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87925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FBBA814-1FE9-4368-928E-D01344E9B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2235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mud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EC0E0-A1FC-490F-A68C-05B98806277E}"/>
              </a:ext>
            </a:extLst>
          </p:cNvPr>
          <p:cNvSpPr txBox="1"/>
          <p:nvPr/>
        </p:nvSpPr>
        <p:spPr>
          <a:xfrm>
            <a:off x="9215284" y="2241755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35ABE3-0CB1-4EE8-9DD3-AB60269DA9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8497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5184C53-2F5C-40DD-8E99-77A34A66E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2235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87F60-5C21-4569-9F7B-CA277C5D580B}"/>
              </a:ext>
            </a:extLst>
          </p:cNvPr>
          <p:cNvSpPr txBox="1"/>
          <p:nvPr/>
        </p:nvSpPr>
        <p:spPr>
          <a:xfrm>
            <a:off x="9320982" y="2130425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62F5F6-99A8-416D-BBB1-EE5346AB9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50562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821F4AB-14E2-4CCB-A0D0-E14137A86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2235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altLang="en-US" sz="9600" dirty="0">
                <a:latin typeface="Comic Sans MS" panose="030F0702030302020204" pitchFamily="66" charset="0"/>
              </a:rPr>
              <a:t>cup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11C2C-6F82-4548-9A00-78B8DCD67136}"/>
              </a:ext>
            </a:extLst>
          </p:cNvPr>
          <p:cNvSpPr txBox="1"/>
          <p:nvPr/>
        </p:nvSpPr>
        <p:spPr>
          <a:xfrm>
            <a:off x="9215284" y="2130425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9BD75F-7609-4F52-944B-9EBE7288B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8940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44</Words>
  <Application>Microsoft Office PowerPoint</Application>
  <PresentationFormat>Widescreen</PresentationFormat>
  <Paragraphs>37</Paragraphs>
  <Slides>14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Green words Speed Sounds  Set 1.3</vt:lpstr>
      <vt:lpstr>bin</vt:lpstr>
      <vt:lpstr>cat</vt:lpstr>
      <vt:lpstr>cot</vt:lpstr>
      <vt:lpstr>can</vt:lpstr>
      <vt:lpstr>kit</vt:lpstr>
      <vt:lpstr>mud</vt:lpstr>
      <vt:lpstr>up</vt:lpstr>
      <vt:lpstr>cup</vt:lpstr>
      <vt:lpstr>bad</vt:lpstr>
      <vt:lpstr>back</vt:lpstr>
      <vt:lpstr>kick</vt:lpstr>
      <vt:lpstr>lock</vt:lpstr>
      <vt:lpstr>bin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words Speed Sounds  Set 1.3</dc:title>
  <dc:creator>D Walker</dc:creator>
  <cp:lastModifiedBy>Craggs, Charlotte</cp:lastModifiedBy>
  <cp:revision>6</cp:revision>
  <dcterms:created xsi:type="dcterms:W3CDTF">2021-02-08T13:45:03Z</dcterms:created>
  <dcterms:modified xsi:type="dcterms:W3CDTF">2021-02-09T09:07:48Z</dcterms:modified>
</cp:coreProperties>
</file>