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66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03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33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1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76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83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629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909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47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92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67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B20A3-4BE6-42EB-930E-308454663D3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80DAB-1043-48F6-8498-928E6EF5B8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7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422" y="1657941"/>
            <a:ext cx="10428514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intention: To represent numbers in different ways.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3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49"/>
    </mc:Choice>
    <mc:Fallback>
      <p:transition spd="slow" advTm="4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8419" y="5394961"/>
            <a:ext cx="15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506" y="364871"/>
            <a:ext cx="4333401" cy="503009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2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70"/>
    </mc:Choice>
    <mc:Fallback>
      <p:transition spd="slow" advTm="68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8419" y="5394961"/>
            <a:ext cx="15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6095" y="427655"/>
            <a:ext cx="4369002" cy="4967306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424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04"/>
    </mc:Choice>
    <mc:Fallback>
      <p:transition spd="slow" advTm="7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8419" y="5394961"/>
            <a:ext cx="15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0594" y="279657"/>
            <a:ext cx="4441440" cy="524636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8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56"/>
    </mc:Choice>
    <mc:Fallback>
      <p:transition spd="slow" advTm="6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8419" y="5394961"/>
            <a:ext cx="15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7472" y="208009"/>
            <a:ext cx="4404562" cy="518695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349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5"/>
    </mc:Choice>
    <mc:Fallback>
      <p:transition spd="slow" advTm="4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635" y="274321"/>
            <a:ext cx="10685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number line to see if you can count from 11 to 20.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326" y="2450028"/>
            <a:ext cx="3174785" cy="2775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111" y="2450028"/>
            <a:ext cx="8307534" cy="2672859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540034" y="4532811"/>
            <a:ext cx="30044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1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93"/>
    </mc:Choice>
    <mc:Fallback>
      <p:transition spd="slow" advTm="17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09006"/>
            <a:ext cx="10428514" cy="701448"/>
          </a:xfrm>
        </p:spPr>
        <p:txBody>
          <a:bodyPr>
            <a:norm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number line to count to 10.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12" y="2312397"/>
            <a:ext cx="11879291" cy="263842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0" y="2103120"/>
            <a:ext cx="8125097" cy="64008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3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13"/>
    </mc:Choice>
    <mc:Fallback>
      <p:transition spd="slow" advTm="13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0047" y="3075827"/>
            <a:ext cx="10428514" cy="701448"/>
          </a:xfrm>
        </p:spPr>
        <p:txBody>
          <a:bodyPr>
            <a:noAutofit/>
          </a:bodyPr>
          <a:lstStyle/>
          <a:p>
            <a:r>
              <a:rPr lang="en-GB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Today we are going to look at teen numbers, numbers between 11 and 20 and represent them using Numicon. </a:t>
            </a: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036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61"/>
    </mc:Choice>
    <mc:Fallback>
      <p:transition spd="slow" advTm="8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409" y="501724"/>
            <a:ext cx="3460866" cy="5198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38602" y="5700144"/>
            <a:ext cx="15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31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47"/>
    </mc:Choice>
    <mc:Fallback>
      <p:transition spd="slow" advTm="69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8419" y="5394961"/>
            <a:ext cx="15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945" y="525541"/>
            <a:ext cx="4287794" cy="486942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4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9"/>
    </mc:Choice>
    <mc:Fallback>
      <p:transition spd="slow" advTm="7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8419" y="5394961"/>
            <a:ext cx="15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212" y="202692"/>
            <a:ext cx="4491383" cy="519226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27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95"/>
    </mc:Choice>
    <mc:Fallback>
      <p:transition spd="slow" advTm="69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8419" y="5394961"/>
            <a:ext cx="15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2111" y="224500"/>
            <a:ext cx="4423615" cy="517046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98"/>
    </mc:Choice>
    <mc:Fallback>
      <p:transition spd="slow" advTm="67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8419" y="5394961"/>
            <a:ext cx="15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197" y="313601"/>
            <a:ext cx="4283460" cy="508136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66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11"/>
    </mc:Choice>
    <mc:Fallback>
      <p:transition spd="slow" advTm="7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8419" y="5394961"/>
            <a:ext cx="155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GB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000" y="132427"/>
            <a:ext cx="4694872" cy="539316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38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56"/>
    </mc:Choice>
    <mc:Fallback>
      <p:transition spd="slow" advTm="78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</Words>
  <Application>Microsoft Office PowerPoint</Application>
  <PresentationFormat>Widescreen</PresentationFormat>
  <Paragraphs>14</Paragraphs>
  <Slides>14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Learning intention: To represent numbers in different ways. </vt:lpstr>
      <vt:lpstr>Use the number line to count to 10.</vt:lpstr>
      <vt:lpstr>Today we are going to look at teen numbers, numbers between 11 and 20 and represent them using Numicon.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International 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To represent numbers in different ways.</dc:title>
  <dc:creator>Swan, Laura</dc:creator>
  <cp:lastModifiedBy>Swan, Laura</cp:lastModifiedBy>
  <cp:revision>2</cp:revision>
  <dcterms:created xsi:type="dcterms:W3CDTF">2021-02-24T14:19:26Z</dcterms:created>
  <dcterms:modified xsi:type="dcterms:W3CDTF">2021-02-24T14:23:12Z</dcterms:modified>
</cp:coreProperties>
</file>