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28"/>
  </p:normalViewPr>
  <p:slideViewPr>
    <p:cSldViewPr snapToGrid="0" snapToObjects="1">
      <p:cViewPr varScale="1">
        <p:scale>
          <a:sx n="95" d="100"/>
          <a:sy n="95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LI: To retell a traditional tale.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create a new story map with the </a:t>
            </a:r>
            <a:r>
              <a:rPr lang="en-US" b="1" u="sng" dirty="0"/>
              <a:t>three</a:t>
            </a:r>
            <a:r>
              <a:rPr lang="en-US" dirty="0"/>
              <a:t> new characters</a:t>
            </a:r>
          </a:p>
        </p:txBody>
      </p:sp>
      <p:pic>
        <p:nvPicPr>
          <p:cNvPr id="4" name="Audio Recording 4 Feb 2021 at 17:01:27" descr="Audio Recording 4 Feb 2021 at 17:01:27">
            <a:hlinkClick r:id="" action="ppaction://media"/>
            <a:extLst>
              <a:ext uri="{FF2B5EF4-FFF2-40B4-BE49-F238E27FC236}">
                <a16:creationId xmlns:a16="http://schemas.microsoft.com/office/drawing/2014/main" id="{68C0A28E-1723-C341-806E-942511FB6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3137" y="58372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6B17A-7DE7-B140-B7A4-B822D38AE6B1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am going to retell my story using my new characters.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D3BDC5D-589B-E143-8B4C-24B920E6E57D}"/>
              </a:ext>
            </a:extLst>
          </p:cNvPr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2E4167-D701-054D-944D-21583C97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B5F3783-B5D2-A14B-9A77-5441461D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5A2D2A5-C29F-DC48-9E89-F6080DF0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202126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C22436D-0322-794C-A06D-3858F116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A78D8520-8236-A544-BD66-FFCA78EF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1D789A3-76C8-0045-BE92-B487449B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0" y="1286692"/>
            <a:ext cx="1453202" cy="18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E553EC7-C729-DF4C-B261-59FF002B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6" y="1727602"/>
            <a:ext cx="991567" cy="8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2AC56FF-FF10-0D4C-91A9-45583CDB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5" y="3202126"/>
            <a:ext cx="927854" cy="11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F24C7E3-799E-934C-A073-1E259FA0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39" y="3440538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0B8A84E-0DF1-3545-AC0A-46CEEB63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5055078"/>
            <a:ext cx="1206660" cy="15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A47905F-8459-6740-B18B-8A14754E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5578345-3A16-A84A-8866-DA53B0E7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87" y="4932187"/>
            <a:ext cx="715337" cy="64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9DDF20-D596-E74E-9208-B6D5EAADE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55729" y="5873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2FBA7B-B2C0-364C-B496-DE75E1C794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63730" y="1435101"/>
            <a:ext cx="5419809" cy="475456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2E6F07-E2CE-0F46-880D-4916DF9B9B21}"/>
              </a:ext>
            </a:extLst>
          </p:cNvPr>
          <p:cNvCxnSpPr/>
          <p:nvPr/>
        </p:nvCxnSpPr>
        <p:spPr>
          <a:xfrm>
            <a:off x="6377354" y="1435101"/>
            <a:ext cx="0" cy="5313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67" y="1435102"/>
            <a:ext cx="5419808" cy="4754561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D8F62E8-BB3B-9145-AD06-1C0C1AD9E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9"/>
    </mc:Choice>
    <mc:Fallback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678C4B-2A27-B642-A254-A3D4CA0B8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the same story…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D2BA1ED-A147-2E47-8473-BB9C30FC4ED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new characters!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9E2323F-C0E0-1545-A7A3-C125569ED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0"/>
    </mc:Choice>
    <mc:Fallback>
      <p:transition spd="slow" advTm="1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FF60-C765-1641-8DE0-77FD4B8B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designed new characters: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72C028-C166-404D-A7A7-F8C4D57F86DB}"/>
              </a:ext>
            </a:extLst>
          </p:cNvPr>
          <p:cNvSpPr/>
          <p:nvPr/>
        </p:nvSpPr>
        <p:spPr>
          <a:xfrm>
            <a:off x="691662" y="2180492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60DB96-8E72-D74B-A475-8F761448521A}"/>
              </a:ext>
            </a:extLst>
          </p:cNvPr>
          <p:cNvSpPr/>
          <p:nvPr/>
        </p:nvSpPr>
        <p:spPr>
          <a:xfrm>
            <a:off x="4378569" y="2180492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16FCB2-08CA-E846-89C8-0C8DDFE907B9}"/>
              </a:ext>
            </a:extLst>
          </p:cNvPr>
          <p:cNvSpPr/>
          <p:nvPr/>
        </p:nvSpPr>
        <p:spPr>
          <a:xfrm>
            <a:off x="8065477" y="2180492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A4A2079-2F5C-D54C-99FE-28719B6DE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4"/>
    </mc:Choice>
    <mc:Fallback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6DD5-04D0-F741-879A-0D2DCA4E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7" y="2766218"/>
            <a:ext cx="5091113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you need a new story map: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A94F-9509-A847-A1EF-95615BF8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062" y="15875"/>
            <a:ext cx="4495800" cy="6477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E062F5-854D-B44C-9A47-4E5721B70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0"/>
    </mc:Choice>
    <mc:Fallback>
      <p:transition spd="slow" advTm="1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</Words>
  <Application>Microsoft Macintosh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LI: To retell a traditional tale.</vt:lpstr>
      <vt:lpstr>PowerPoint Presentation</vt:lpstr>
      <vt:lpstr>Spot the difference:</vt:lpstr>
      <vt:lpstr>It’s the same story…</vt:lpstr>
      <vt:lpstr>You designed new characters:</vt:lpstr>
      <vt:lpstr>Now you need a new story map: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rubie.kiddy</cp:lastModifiedBy>
  <cp:revision>2</cp:revision>
  <dcterms:created xsi:type="dcterms:W3CDTF">2021-02-04T16:50:45Z</dcterms:created>
  <dcterms:modified xsi:type="dcterms:W3CDTF">2021-02-04T17:03:16Z</dcterms:modified>
</cp:coreProperties>
</file>