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0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53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78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72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4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06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63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92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48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32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6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0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0FEA-258B-4D99-91E7-DD8D0D61B114}" type="datetimeFigureOut">
              <a:rPr lang="en-GB" smtClean="0"/>
              <a:pPr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5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topics/zjty4wx/articles/ztvbk2p#:~:text=Soil%20is%20a%20mixture%20of,properties%20depending%20on%20their%20composition.&amp;text=It's%20made%20from%20very%20old,crumbly%20and%20rich%20in%20nutrient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0687" y="4612943"/>
            <a:ext cx="9362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Read the clues and guess</a:t>
            </a:r>
          </a:p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clues will you need?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2.bp.blogspot.com/-bZHuaTiGwbk/TfJaTWFAsAI/AAAAAAAAD4k/-XAmvYQo9Bw/s1600/aspergers+literal+thin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97" y="1476695"/>
            <a:ext cx="4181662" cy="313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1" y="1476695"/>
            <a:ext cx="5377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What am I?</a:t>
            </a:r>
            <a:endParaRPr lang="en-GB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0591" y="1073426"/>
            <a:ext cx="89982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Without me there would be no life on Planet Earth!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57" y="2736987"/>
            <a:ext cx="3328160" cy="337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399" y="1881294"/>
            <a:ext cx="905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Have you guessed what I am?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7400" y="-88902"/>
            <a:ext cx="9806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b="1" dirty="0" smtClean="0"/>
              <a:t>?</a:t>
            </a:r>
            <a:endParaRPr lang="en-GB" sz="15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223183" y="2866605"/>
            <a:ext cx="3423321" cy="3177649"/>
            <a:chOff x="4223183" y="2866605"/>
            <a:chExt cx="3569096" cy="32966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183" y="2866605"/>
              <a:ext cx="3569096" cy="249836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66522" y="5364972"/>
              <a:ext cx="2283634" cy="798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Soil</a:t>
              </a:r>
              <a:endParaRPr lang="en-GB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247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94093"/>
          </a:xfrm>
        </p:spPr>
        <p:txBody>
          <a:bodyPr/>
          <a:lstStyle/>
          <a:p>
            <a:pPr marL="0" indent="0" algn="ctr">
              <a:buNone/>
            </a:pP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  <a:p>
            <a:pPr marL="0" indent="0" algn="ctr">
              <a:buNone/>
            </a:pP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Recognise what soil is made from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22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is soil?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https://www.bbc.co.uk/bitesize/topics/zjty4wx/articles/ztvbk2p#:~:text=Soil%20is%20a%20mixture%20of,properties%20depending%20on%20their%20composition.&amp;text=It's%20made%20from%20very%20old,crumbly%20and%20rich%20in%20nutrients</a:t>
            </a:r>
            <a:r>
              <a:rPr lang="en-GB" dirty="0" smtClean="0"/>
              <a:t>.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Soil is a mixture of rock, dead plants and animals, air and water.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It is a loose material that lies on top of the land.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Where do we find soil?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105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types of soil 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7795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different types of soil which have different properties.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Sand-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 pale coloured soil with air gaps. Water drains through sand easily so it often feels dry.</a:t>
            </a:r>
          </a:p>
          <a:p>
            <a:pPr marL="0" indent="0">
              <a:buNone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Clay-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sticky soil with hardly any air gaps. </a:t>
            </a:r>
          </a:p>
          <a:p>
            <a:pPr marL="0" indent="0">
              <a:buNone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Chalky soil-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Soft, light brown soil. Water drains through it quickly.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Peat-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A soil made from old, decayed plants. It is dark, crumbly and rich in nutrients.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64" y="381541"/>
            <a:ext cx="1793781" cy="134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330" y="1865498"/>
            <a:ext cx="1814515" cy="136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5"/>
          <a:stretch/>
        </p:blipFill>
        <p:spPr bwMode="auto">
          <a:xfrm>
            <a:off x="9471770" y="3348318"/>
            <a:ext cx="17430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531" y="4964486"/>
            <a:ext cx="1889314" cy="125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025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How soil is formed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8382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Soil is formed through weathering. This can be physical, biological or chemical.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Rocks are broken down into smaller pieces over a long period of time which creates top soil.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17298" r="63365" b="10917"/>
          <a:stretch/>
        </p:blipFill>
        <p:spPr bwMode="auto">
          <a:xfrm>
            <a:off x="8182534" y="1721223"/>
            <a:ext cx="2736477" cy="482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070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ardenersblog.jerseyplantsdirect.com/wp-content/uploads/2011/10/handSo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393" y="2298560"/>
            <a:ext cx="1885259" cy="188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04453" y="4183819"/>
            <a:ext cx="86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Soil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37183" y="2586620"/>
            <a:ext cx="2536065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made from rock and other things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7070" y="3849798"/>
            <a:ext cx="1961321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very precious because everything needs it to survive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8393" y="4726242"/>
            <a:ext cx="1885259" cy="156966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made of different layers in the ground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6948" y="3406761"/>
            <a:ext cx="238539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Half of it is made of air and water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6948" y="739961"/>
            <a:ext cx="2133600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can help prevent flooding because it can absorb large amounts of water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199" y="278296"/>
            <a:ext cx="2739749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handful of soil contains more micro-organisms than there are people on the planet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0835" y="901148"/>
            <a:ext cx="3737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141194" y="4676141"/>
            <a:ext cx="2116897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takes more than 500 years to make 2cm of soil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3001" y="647628"/>
            <a:ext cx="1514197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Without soil there would be no life on Earth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0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8860" y="1245901"/>
            <a:ext cx="674756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I am made of rock 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3701" y="5076968"/>
            <a:ext cx="521344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But I’m not a building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26" y="2369992"/>
            <a:ext cx="3553820" cy="23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1618" y="1036239"/>
            <a:ext cx="6728347" cy="92804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 am very precious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128" y="1500263"/>
            <a:ext cx="5267325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9300" y="4925383"/>
            <a:ext cx="5760761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But I’m not a diamond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2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5014" y="1060174"/>
            <a:ext cx="8026152" cy="76944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 am made of different layers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7757" y="4585252"/>
            <a:ext cx="6610035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But I am not sedimentary rock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341245"/>
            <a:ext cx="2857500" cy="21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7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5009" y="1166191"/>
            <a:ext cx="969779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It takes 500 years to make 2cm of me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82" y="2097443"/>
            <a:ext cx="3765176" cy="28656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9382" y="5124927"/>
            <a:ext cx="437794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But I’m not a fossil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1" y="1086678"/>
            <a:ext cx="800431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Half of me is made of air and water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aqua-channel.net/assets/sites/2/112213-300x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070" y="1940338"/>
            <a:ext cx="4174434" cy="278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0123" y="4869068"/>
            <a:ext cx="506233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But I’m not a wet sponge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947" y="887895"/>
            <a:ext cx="674535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 can help prevent flooding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12" y="1775128"/>
            <a:ext cx="5482425" cy="3356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9719" y="5549301"/>
            <a:ext cx="606501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But I’m not a flood barrier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8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973" y="1060174"/>
            <a:ext cx="9647583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handful of me contains more micro-organisms than there are people on the Earth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45" y="2999166"/>
            <a:ext cx="3190875" cy="2325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6540" y="5200088"/>
            <a:ext cx="589721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But I’m not mouldy cheese!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7671" y="940904"/>
            <a:ext cx="7023652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 am home to many creatures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41" y="1749907"/>
            <a:ext cx="5905500" cy="3305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5441" y="5459895"/>
            <a:ext cx="5775463" cy="64633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But I’m not a zoo or a farm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5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4760</TotalTime>
  <Words>396</Words>
  <Application>Microsoft Office PowerPoint</Application>
  <PresentationFormat>Custom</PresentationFormat>
  <Paragraphs>54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soil?</vt:lpstr>
      <vt:lpstr>Different types of soil </vt:lpstr>
      <vt:lpstr>How soil is formed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Searson</dc:creator>
  <cp:lastModifiedBy>Craggs, Charlotte</cp:lastModifiedBy>
  <cp:revision>21</cp:revision>
  <dcterms:created xsi:type="dcterms:W3CDTF">2016-07-03T21:27:10Z</dcterms:created>
  <dcterms:modified xsi:type="dcterms:W3CDTF">2021-02-22T15:24:26Z</dcterms:modified>
</cp:coreProperties>
</file>