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1BC3BD-F2FF-4139-9232-A2404D6F6B76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7A66F-6C55-4E20-AA56-6C69B99CF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1949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5E9BC-820E-4AE9-B457-5D84D038F965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ECC56-7617-41D0-B343-19E5E7A63A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819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5E9BC-820E-4AE9-B457-5D84D038F965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ECC56-7617-41D0-B343-19E5E7A63A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263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5E9BC-820E-4AE9-B457-5D84D038F965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ECC56-7617-41D0-B343-19E5E7A63A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484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5E9BC-820E-4AE9-B457-5D84D038F965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ECC56-7617-41D0-B343-19E5E7A63A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234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5E9BC-820E-4AE9-B457-5D84D038F965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ECC56-7617-41D0-B343-19E5E7A63A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383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5E9BC-820E-4AE9-B457-5D84D038F965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ECC56-7617-41D0-B343-19E5E7A63A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329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5E9BC-820E-4AE9-B457-5D84D038F965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ECC56-7617-41D0-B343-19E5E7A63A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473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5E9BC-820E-4AE9-B457-5D84D038F965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ECC56-7617-41D0-B343-19E5E7A63A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271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5E9BC-820E-4AE9-B457-5D84D038F965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ECC56-7617-41D0-B343-19E5E7A63A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193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5E9BC-820E-4AE9-B457-5D84D038F965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ECC56-7617-41D0-B343-19E5E7A63A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4207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5E9BC-820E-4AE9-B457-5D84D038F965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ECC56-7617-41D0-B343-19E5E7A63A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812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5E9BC-820E-4AE9-B457-5D84D038F965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ECC56-7617-41D0-B343-19E5E7A63A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011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5" Type="http://schemas.microsoft.com/office/2007/relationships/media" Target="../media/media3.m4a"/><Relationship Id="rId4" Type="http://schemas.openxmlformats.org/officeDocument/2006/relationships/audio" Target="../media/media2.m4a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7.m4a"/><Relationship Id="rId3" Type="http://schemas.microsoft.com/office/2007/relationships/media" Target="../media/media5.m4a"/><Relationship Id="rId7" Type="http://schemas.microsoft.com/office/2007/relationships/media" Target="../media/media7.m4a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audio" Target="../media/media6.m4a"/><Relationship Id="rId11" Type="http://schemas.openxmlformats.org/officeDocument/2006/relationships/image" Target="../media/image2.png"/><Relationship Id="rId5" Type="http://schemas.microsoft.com/office/2007/relationships/media" Target="../media/media6.m4a"/><Relationship Id="rId10" Type="http://schemas.openxmlformats.org/officeDocument/2006/relationships/image" Target="../media/image3.png"/><Relationship Id="rId4" Type="http://schemas.openxmlformats.org/officeDocument/2006/relationships/audio" Target="../media/media5.m4a"/><Relationship Id="rId9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10.m4a"/><Relationship Id="rId7" Type="http://schemas.openxmlformats.org/officeDocument/2006/relationships/image" Target="../media/image2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0.m4a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12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audio" Target="../media/media13.m4a"/><Relationship Id="rId5" Type="http://schemas.microsoft.com/office/2007/relationships/media" Target="../media/media13.m4a"/><Relationship Id="rId10" Type="http://schemas.openxmlformats.org/officeDocument/2006/relationships/image" Target="../media/image2.png"/><Relationship Id="rId4" Type="http://schemas.openxmlformats.org/officeDocument/2006/relationships/audio" Target="../media/media12.m4a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5623" y="901337"/>
            <a:ext cx="9144000" cy="1354592"/>
          </a:xfrm>
        </p:spPr>
        <p:txBody>
          <a:bodyPr/>
          <a:lstStyle/>
          <a:p>
            <a:r>
              <a:rPr lang="en-GB" dirty="0" smtClean="0"/>
              <a:t>Alternative 2 - Maths Quiz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8414" y="2514191"/>
            <a:ext cx="3819118" cy="381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976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Place Value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How many tens in the number 421?</a:t>
            </a:r>
          </a:p>
          <a:p>
            <a:pPr marL="514350" indent="-514350">
              <a:buAutoNum type="arabicParenR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arenR"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arenR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What does the 7 represent in the number 750?</a:t>
            </a:r>
          </a:p>
          <a:p>
            <a:pPr marL="514350" indent="-514350">
              <a:buAutoNum type="arabicParenR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arenR"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arenR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Write the number three hundred and nineteen.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437120" y="1690688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148355" y="3267892"/>
            <a:ext cx="609600" cy="609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843555" y="48484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44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2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12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949" y="338999"/>
            <a:ext cx="10515600" cy="1325563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Fractions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4) What is the numerator in the fraction ¼ ?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5) Is 3/5 a unit fraction or a non-unit fraction?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6) Is ¼ equivalent (the same as) to 2/8?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7) What is 1/4 of 20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0"/>
          <a:srcRect l="76538" t="35268" r="15832" b="52946"/>
          <a:stretch/>
        </p:blipFill>
        <p:spPr>
          <a:xfrm>
            <a:off x="7289074" y="3670662"/>
            <a:ext cx="1319349" cy="1145751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8289736"/>
              </p:ext>
            </p:extLst>
          </p:nvPr>
        </p:nvGraphicFramePr>
        <p:xfrm>
          <a:off x="1156788" y="5513734"/>
          <a:ext cx="65024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203828394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71729198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78808529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5406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5516201"/>
                  </a:ext>
                </a:extLst>
              </a:tr>
            </a:tbl>
          </a:graphicData>
        </a:graphic>
      </p:graphicFrame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207829" y="1708422"/>
            <a:ext cx="609600" cy="6096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303623" y="2867342"/>
            <a:ext cx="609600" cy="6096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913223" y="4032793"/>
            <a:ext cx="609600" cy="6096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903029" y="52749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77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9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98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18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47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Addition and Subtraction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8)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87 + 303 = 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9) 684 –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29 = 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10) Fill in the ?		  68?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		       </a:t>
            </a:r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+  ?06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			  </a:t>
            </a:r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?7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54686" y="7231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54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Money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736874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11) £6.30 = …… p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12) How much money do I have here?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l="12886" t="54732" r="76170" b="27590"/>
          <a:stretch/>
        </p:blipFill>
        <p:spPr>
          <a:xfrm>
            <a:off x="1645920" y="3396343"/>
            <a:ext cx="2403566" cy="2183055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733108" y="1825625"/>
            <a:ext cx="609600" cy="609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037908" y="36964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94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1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13) What is this time?</a:t>
            </a:r>
          </a:p>
          <a:p>
            <a:pPr marL="0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14) Draw the time 8 o’clock on the clock</a:t>
            </a:r>
          </a:p>
          <a:p>
            <a:pPr marL="0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15)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It is 7 o’clock and I play games for 30minutes. What time do I finish?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32553" y="1586729"/>
            <a:ext cx="1533116" cy="15331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97820" y="2906077"/>
            <a:ext cx="1898877" cy="1898877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642259" y="1825625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903417" y="3119845"/>
            <a:ext cx="609600" cy="6096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394857" y="54624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96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00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65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171</Words>
  <Application>Microsoft Office PowerPoint</Application>
  <PresentationFormat>Widescreen</PresentationFormat>
  <Paragraphs>39</Paragraphs>
  <Slides>6</Slides>
  <Notes>0</Notes>
  <HiddenSlides>0</HiddenSlides>
  <MMClips>13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Alternative 2 - Maths Quiz</vt:lpstr>
      <vt:lpstr>Place Value</vt:lpstr>
      <vt:lpstr>Fractions</vt:lpstr>
      <vt:lpstr>Addition and Subtraction</vt:lpstr>
      <vt:lpstr>Money</vt:lpstr>
      <vt:lpstr>Time</vt:lpstr>
    </vt:vector>
  </TitlesOfParts>
  <Company>International House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 Quiz!</dc:title>
  <dc:creator>Watson, Craig</dc:creator>
  <cp:lastModifiedBy>Hall, Linda</cp:lastModifiedBy>
  <cp:revision>10</cp:revision>
  <cp:lastPrinted>2021-02-11T16:05:48Z</cp:lastPrinted>
  <dcterms:created xsi:type="dcterms:W3CDTF">2021-02-09T14:37:59Z</dcterms:created>
  <dcterms:modified xsi:type="dcterms:W3CDTF">2021-02-11T16:07:52Z</dcterms:modified>
</cp:coreProperties>
</file>