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27"/>
  </p:normalViewPr>
  <p:slideViewPr>
    <p:cSldViewPr snapToGrid="0" snapToObjects="1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67EC-D2E2-614E-925E-CF4BABD3FE1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B768D-687F-664D-8814-64773A93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3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70AD1E-E683-2042-9C0B-AD5F742428A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D1E-E683-2042-9C0B-AD5F742428A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70AD1E-E683-2042-9C0B-AD5F742428A1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62DB30-206B-DF4A-B306-62DDC605EE8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3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tiff"/><Relationship Id="rId5" Type="http://schemas.openxmlformats.org/officeDocument/2006/relationships/image" Target="../media/image1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Finding half of a number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07600" y="60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Remember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C5E876-8B74-404B-AAC3-84955F6F8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you are finding half of something, you are dividing it in to 2 equal parts.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You will have 1 of 2 equal parts.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numerator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denominator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70" y="2103864"/>
            <a:ext cx="3135109" cy="3095920"/>
          </a:xfrm>
          <a:prstGeom prst="rect">
            <a:avLst/>
          </a:prstGeom>
        </p:spPr>
      </p:pic>
      <p:pic>
        <p:nvPicPr>
          <p:cNvPr id="3" name="Slide 2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8124" y="426303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2291"/>
          <a:stretch/>
        </p:blipFill>
        <p:spPr>
          <a:xfrm>
            <a:off x="790448" y="3421784"/>
            <a:ext cx="1136650" cy="177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927098" y="3906521"/>
            <a:ext cx="1590802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27098" y="4838700"/>
            <a:ext cx="15908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291"/>
          <a:stretch/>
        </p:blipFill>
        <p:spPr>
          <a:xfrm>
            <a:off x="949579" y="2310046"/>
            <a:ext cx="1136650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5844" y="2875880"/>
            <a:ext cx="207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charset="0"/>
                <a:ea typeface="Arial" charset="0"/>
                <a:cs typeface="Arial" charset="0"/>
              </a:rPr>
              <a:t>= 1 half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5341"/>
          <a:stretch/>
        </p:blipFill>
        <p:spPr>
          <a:xfrm>
            <a:off x="7412228" y="2106161"/>
            <a:ext cx="1223772" cy="2530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3700" y="2875880"/>
            <a:ext cx="237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= 1 whole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slide 3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4700" y="5178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Using 2 times tables to find half of a number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There are a few different ways to find half of a number.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One of those ways is to divide the number by 2.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is because when you are halving, you are dividing equally between two groups.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find ½ of 6 we can... 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6 ÷ 2 = 3 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So 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½ of 6 = 3 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4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9200" y="286603"/>
            <a:ext cx="812800" cy="81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6309" y="3325091"/>
            <a:ext cx="1011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Use this method to find half of these numbers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1. ½ of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= 			2. ½ of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14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= </a:t>
            </a:r>
          </a:p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3. ½ of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18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= 			4. ½ of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20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= </a:t>
            </a:r>
          </a:p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. ½ of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= 			6. ½ of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= 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Answers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1. ½ of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			2. ½ of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14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7 </a:t>
            </a:r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÷ 2 =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14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÷ 2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7 </a:t>
            </a:r>
            <a:endParaRPr lang="en-US" sz="32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3. ½ of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18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9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	4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. ½ of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20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10</a:t>
            </a:r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÷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÷ 2 =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5.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½ of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	6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. ½ of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5</a:t>
            </a:r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÷ 2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÷ 2 =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10800" y="2866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</TotalTime>
  <Words>277</Words>
  <Application>Microsoft Office PowerPoint</Application>
  <PresentationFormat>Widescreen</PresentationFormat>
  <Paragraphs>41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Finding half of a number </vt:lpstr>
      <vt:lpstr>Remember</vt:lpstr>
      <vt:lpstr>So...</vt:lpstr>
      <vt:lpstr>Using 2 times tables to find half of a number</vt:lpstr>
      <vt:lpstr>Use this method to find half of these numbers </vt:lpstr>
      <vt:lpstr>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half of a number</dc:title>
  <dc:creator>Charlotte Craggs</dc:creator>
  <cp:lastModifiedBy>Craggs, Charlotte</cp:lastModifiedBy>
  <cp:revision>9</cp:revision>
  <dcterms:created xsi:type="dcterms:W3CDTF">2021-01-13T12:09:12Z</dcterms:created>
  <dcterms:modified xsi:type="dcterms:W3CDTF">2021-01-19T10:16:01Z</dcterms:modified>
</cp:coreProperties>
</file>