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9416" autoAdjust="0"/>
  </p:normalViewPr>
  <p:slideViewPr>
    <p:cSldViewPr snapToGrid="0">
      <p:cViewPr varScale="1">
        <p:scale>
          <a:sx n="65" d="100"/>
          <a:sy n="6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A18-8983-410F-974A-089EB1D24DD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1412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0839" y="5970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in maths we are going to see how much we can remember about money.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9572" y="4525726"/>
            <a:ext cx="1160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1p   2p   5p  10p  20p  50p   £1     £2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3" y="2844059"/>
            <a:ext cx="1314633" cy="1352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516" y="2844059"/>
            <a:ext cx="1495948" cy="1448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464" y="3003429"/>
            <a:ext cx="1125944" cy="1113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08" y="2769967"/>
            <a:ext cx="1476581" cy="1500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56" y="2806262"/>
            <a:ext cx="1366698" cy="1390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4934" y="2555386"/>
            <a:ext cx="1910462" cy="2025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645" y="2885666"/>
            <a:ext cx="1457628" cy="13111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6273" y="2769967"/>
            <a:ext cx="1642758" cy="162478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9431" y="6060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49" y="11440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024" y="1307230"/>
            <a:ext cx="9021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5p and less than 20p.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164" y="5277548"/>
            <a:ext cx="7659169" cy="142894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3742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3899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1" y="1469462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bronze coin.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less than 2p.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151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759" y="1454714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2p and less than 10p.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010" y="1395814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bronze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1p and less than 5p.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13" y="5336394"/>
            <a:ext cx="7659169" cy="14289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" y="1991134"/>
            <a:ext cx="102603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10p			Slide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5p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 1p				Slide 6 – 2p			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76" y="1690688"/>
            <a:ext cx="1476581" cy="1500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12" y="4053642"/>
            <a:ext cx="1314633" cy="1352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216" y="1777014"/>
            <a:ext cx="1125944" cy="1113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214" y="3958176"/>
            <a:ext cx="1495948" cy="14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220</Words>
  <Application>Microsoft Office PowerPoint</Application>
  <PresentationFormat>Widescreen</PresentationFormat>
  <Paragraphs>39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Year 1  Maths Alternative 2 Money Quiz</vt:lpstr>
      <vt:lpstr>Today in maths we are going to see how much we can remember about money.  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Shape Quiz</dc:title>
  <dc:creator>Swan, Laura</dc:creator>
  <cp:lastModifiedBy>Hall, Linda</cp:lastModifiedBy>
  <cp:revision>10</cp:revision>
  <dcterms:created xsi:type="dcterms:W3CDTF">2021-02-09T09:10:40Z</dcterms:created>
  <dcterms:modified xsi:type="dcterms:W3CDTF">2021-02-11T15:55:53Z</dcterms:modified>
</cp:coreProperties>
</file>