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Hall" userId="b5d2dbbaa85068f0" providerId="LiveId" clId="{BE60299C-0C91-4FC4-98B9-08D3E461347A}"/>
    <pc:docChg chg="delSld modSld">
      <pc:chgData name="Christina Hall" userId="b5d2dbbaa85068f0" providerId="LiveId" clId="{BE60299C-0C91-4FC4-98B9-08D3E461347A}" dt="2021-02-23T13:40:22.970" v="485" actId="5793"/>
      <pc:docMkLst>
        <pc:docMk/>
      </pc:docMkLst>
      <pc:sldChg chg="modSp mod">
        <pc:chgData name="Christina Hall" userId="b5d2dbbaa85068f0" providerId="LiveId" clId="{BE60299C-0C91-4FC4-98B9-08D3E461347A}" dt="2021-02-23T13:34:53.789" v="139" actId="20577"/>
        <pc:sldMkLst>
          <pc:docMk/>
          <pc:sldMk cId="2502370653" sldId="258"/>
        </pc:sldMkLst>
        <pc:spChg chg="mod">
          <ac:chgData name="Christina Hall" userId="b5d2dbbaa85068f0" providerId="LiveId" clId="{BE60299C-0C91-4FC4-98B9-08D3E461347A}" dt="2021-02-23T13:34:53.789" v="139" actId="20577"/>
          <ac:spMkLst>
            <pc:docMk/>
            <pc:sldMk cId="2502370653" sldId="258"/>
            <ac:spMk id="3" creationId="{D4711943-DF8B-4243-B23E-4451B68C7EF1}"/>
          </ac:spMkLst>
        </pc:spChg>
      </pc:sldChg>
      <pc:sldChg chg="del">
        <pc:chgData name="Christina Hall" userId="b5d2dbbaa85068f0" providerId="LiveId" clId="{BE60299C-0C91-4FC4-98B9-08D3E461347A}" dt="2021-02-23T13:35:01.075" v="140" actId="2696"/>
        <pc:sldMkLst>
          <pc:docMk/>
          <pc:sldMk cId="3458987361" sldId="259"/>
        </pc:sldMkLst>
      </pc:sldChg>
      <pc:sldChg chg="modSp mod">
        <pc:chgData name="Christina Hall" userId="b5d2dbbaa85068f0" providerId="LiveId" clId="{BE60299C-0C91-4FC4-98B9-08D3E461347A}" dt="2021-02-23T13:36:12.273" v="408" actId="255"/>
        <pc:sldMkLst>
          <pc:docMk/>
          <pc:sldMk cId="853429084" sldId="260"/>
        </pc:sldMkLst>
        <pc:spChg chg="mod">
          <ac:chgData name="Christina Hall" userId="b5d2dbbaa85068f0" providerId="LiveId" clId="{BE60299C-0C91-4FC4-98B9-08D3E461347A}" dt="2021-02-23T13:36:12.273" v="408" actId="255"/>
          <ac:spMkLst>
            <pc:docMk/>
            <pc:sldMk cId="853429084" sldId="260"/>
            <ac:spMk id="3" creationId="{AEF3EEB7-0254-46A5-B6C8-CC3D3C9FCA72}"/>
          </ac:spMkLst>
        </pc:spChg>
      </pc:sldChg>
      <pc:sldChg chg="modSp mod">
        <pc:chgData name="Christina Hall" userId="b5d2dbbaa85068f0" providerId="LiveId" clId="{BE60299C-0C91-4FC4-98B9-08D3E461347A}" dt="2021-02-23T13:37:06.271" v="415" actId="20577"/>
        <pc:sldMkLst>
          <pc:docMk/>
          <pc:sldMk cId="1247514310" sldId="261"/>
        </pc:sldMkLst>
        <pc:spChg chg="mod">
          <ac:chgData name="Christina Hall" userId="b5d2dbbaa85068f0" providerId="LiveId" clId="{BE60299C-0C91-4FC4-98B9-08D3E461347A}" dt="2021-02-23T13:37:06.271" v="415" actId="20577"/>
          <ac:spMkLst>
            <pc:docMk/>
            <pc:sldMk cId="1247514310" sldId="261"/>
            <ac:spMk id="3" creationId="{605B6AAC-CFCD-420F-9274-72BD2C816C18}"/>
          </ac:spMkLst>
        </pc:spChg>
      </pc:sldChg>
      <pc:sldChg chg="modSp mod">
        <pc:chgData name="Christina Hall" userId="b5d2dbbaa85068f0" providerId="LiveId" clId="{BE60299C-0C91-4FC4-98B9-08D3E461347A}" dt="2021-02-23T13:38:12.260" v="421" actId="255"/>
        <pc:sldMkLst>
          <pc:docMk/>
          <pc:sldMk cId="1307614717" sldId="262"/>
        </pc:sldMkLst>
        <pc:spChg chg="mod">
          <ac:chgData name="Christina Hall" userId="b5d2dbbaa85068f0" providerId="LiveId" clId="{BE60299C-0C91-4FC4-98B9-08D3E461347A}" dt="2021-02-23T13:38:12.260" v="421" actId="255"/>
          <ac:spMkLst>
            <pc:docMk/>
            <pc:sldMk cId="1307614717" sldId="262"/>
            <ac:spMk id="3" creationId="{ADAD126B-532A-4A67-BA18-6A5568A9368F}"/>
          </ac:spMkLst>
        </pc:spChg>
      </pc:sldChg>
      <pc:sldChg chg="modSp mod">
        <pc:chgData name="Christina Hall" userId="b5d2dbbaa85068f0" providerId="LiveId" clId="{BE60299C-0C91-4FC4-98B9-08D3E461347A}" dt="2021-02-23T13:40:22.970" v="485" actId="5793"/>
        <pc:sldMkLst>
          <pc:docMk/>
          <pc:sldMk cId="668432634" sldId="263"/>
        </pc:sldMkLst>
        <pc:spChg chg="mod">
          <ac:chgData name="Christina Hall" userId="b5d2dbbaa85068f0" providerId="LiveId" clId="{BE60299C-0C91-4FC4-98B9-08D3E461347A}" dt="2021-02-23T13:40:22.970" v="485" actId="5793"/>
          <ac:spMkLst>
            <pc:docMk/>
            <pc:sldMk cId="668432634" sldId="263"/>
            <ac:spMk id="2" creationId="{E112D2C8-6440-4787-A469-9007380F229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D5B05-A075-4BE5-B143-551EBD989D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9F464A-D1BE-4F96-AD57-9F1DEBCCB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E78B1-6F9E-460F-BAE2-F8331914D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B486F-8CD5-4938-B4DE-4CC3067B2D0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CAFF2-093D-4FAA-9C7A-C5D3FF80D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FD54DA-983C-4F96-B4D7-F1E1702FE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3F99-65CC-4C88-859B-B9D952D8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662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1FE4A-CA23-4CFB-8854-7BC208E4F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DC2B1-B7D0-4C13-8895-F1061D21AC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F79CE-ED9F-434D-B035-77581C848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B486F-8CD5-4938-B4DE-4CC3067B2D0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6F9E1C-AACF-4D49-8493-B935A3F1B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65B5E-E24F-4280-83A2-7A7389FE1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3F99-65CC-4C88-859B-B9D952D8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025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3093C9-4A5C-40A3-95E9-06306CA90E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ECEEBD-23D7-44F4-8808-F7E9AE3FD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9CD40-4DD7-4973-A347-5AC8105B6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B486F-8CD5-4938-B4DE-4CC3067B2D0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FA33A-E6A2-41F3-879F-0A4A4096C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D3205-6569-4399-B717-3CB58934F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3F99-65CC-4C88-859B-B9D952D8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517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BE4EE-E486-4789-8F61-E23D5F2FF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748A6-7BC9-4388-94D4-BD01B142A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C73AE-2DF5-44EC-B011-AB63574AF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B486F-8CD5-4938-B4DE-4CC3067B2D0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FA4CB-E1C2-4645-9893-A975C1D94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C7E1F-71E1-40D0-AB08-D566EF5A7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3F99-65CC-4C88-859B-B9D952D8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174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5E108-6C35-450E-8F11-A2406335F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A5B212-0220-4FB4-B34D-DB28C0F08C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D1097-1D30-4FB1-ABF4-13628CEFD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B486F-8CD5-4938-B4DE-4CC3067B2D0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21AA1-9F12-4FCB-994B-7026FBCCF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44B70-BA32-431A-B9D6-2FC866ACB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3F99-65CC-4C88-859B-B9D952D8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807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F4725-6A22-43E1-BE2D-5128A6844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94E79-5022-47D9-8334-7DE381ECF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B3B5EE-4DFF-49DE-92DA-35DDD4CE84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2774E1-9740-400D-9269-4E93EBD8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B486F-8CD5-4938-B4DE-4CC3067B2D0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08921A-1797-4CA5-B6B5-BA6672F45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7EECB7-387E-4EFE-8AAC-E33506350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3F99-65CC-4C88-859B-B9D952D8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194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D2A40-A633-44B5-B424-B2CD5B917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C188D1-94F8-4B67-AD10-CE038D467D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7852B-4E9F-4D64-8007-9821706A8B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0C8045-8A7E-4D43-887A-3BB9389C0C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0CAA2C-D28D-4825-8AED-A72DF5C41F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8A365B-4823-4066-9F4D-A8BD9EE67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B486F-8CD5-4938-B4DE-4CC3067B2D0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A566F3-ABCF-4863-9DC8-A5336755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C9D9EE-7464-4AD5-BF9B-17309873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3F99-65CC-4C88-859B-B9D952D8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456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2CAD5-4202-4407-A105-FF8791649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B9D8BF-A65A-4606-91A0-5ECCFC508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B486F-8CD5-4938-B4DE-4CC3067B2D0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6E2B72-B655-479B-B201-5F3705422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7AA4E1-435F-4079-9136-19A13BA3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3F99-65CC-4C88-859B-B9D952D8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2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8BF7E9-B970-4D6D-8BE3-AAA4AE64D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B486F-8CD5-4938-B4DE-4CC3067B2D0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96C059-3651-452F-AAA6-FCEAE5916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B39555-54EE-4A49-9A4E-8620122F6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3F99-65CC-4C88-859B-B9D952D8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000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77AA5-F09C-4CDC-94DB-F8039E8F0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15528-158D-4839-8392-6C2B71880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A1AE0E-9702-427A-80E0-7E1D69ADD6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79CC49-AAED-4A0A-B130-C078B5B6E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B486F-8CD5-4938-B4DE-4CC3067B2D0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37B090-4347-4784-91CC-2E42CFDF2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471DB2-4939-4E45-B219-FE69EB9E6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3F99-65CC-4C88-859B-B9D952D8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095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42CF8-5691-408C-8461-9BB3DFD8A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355895-60F7-4E13-8C1C-E9E65B2024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959E3D-EBE3-4124-811E-F0EC90656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6461B7-CBEE-4006-A77C-FCF669B86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B486F-8CD5-4938-B4DE-4CC3067B2D0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7F123F-219B-422C-BE75-E19E79A1D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BE525A-07DD-4E06-A16E-173FAD382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3F99-65CC-4C88-859B-B9D952D8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4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7E1B6F-3886-48AD-AEE7-B8AC812F5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B255A-9BD0-4E5F-82B6-D6413D05F7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DEB39C-3ABC-40D8-816F-98BA6A1BD5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B486F-8CD5-4938-B4DE-4CC3067B2D0B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49423-53B4-46D9-8DF1-0C7F1C92E2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86957-612C-4FBA-9808-9F0C25203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43F99-65CC-4C88-859B-B9D952D8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954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8F0C4-FEED-4E3E-B6A7-0555ECD49B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4400" b="1" u="sng" dirty="0">
                <a:latin typeface="Arial" panose="020B0604020202020204" pitchFamily="34" charset="0"/>
                <a:cs typeface="Arial" panose="020B0604020202020204" pitchFamily="34" charset="0"/>
              </a:rPr>
              <a:t>PSHE  </a:t>
            </a:r>
            <a:br>
              <a:rPr lang="en-GB" sz="4400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Intention: </a:t>
            </a:r>
            <a:r>
              <a:rPr lang="en-GB" sz="4400" b="1" u="sng" dirty="0">
                <a:latin typeface="Arial" panose="020B0604020202020204" pitchFamily="34" charset="0"/>
                <a:cs typeface="Arial" panose="020B0604020202020204" pitchFamily="34" charset="0"/>
              </a:rPr>
              <a:t>To answer questions about the roadmap out of lockdown.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D79E54-39FB-4720-A9F8-96BB8500B5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9826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C079A79-2E50-484C-9945-03882F7AF74F}"/>
              </a:ext>
            </a:extLst>
          </p:cNvPr>
          <p:cNvSpPr txBox="1"/>
          <p:nvPr/>
        </p:nvSpPr>
        <p:spPr>
          <a:xfrm>
            <a:off x="394283" y="578840"/>
            <a:ext cx="11115411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en-GB" sz="2000" b="1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Roadmap out of lockdown</a:t>
            </a:r>
          </a:p>
          <a:p>
            <a:pPr algn="l" fontAlgn="base"/>
            <a:endParaRPr lang="en-GB" sz="2000" b="1" dirty="0">
              <a:solidFill>
                <a:srgbClr val="0B0C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fontAlgn="base"/>
            <a:endParaRPr lang="en-GB" sz="2000" b="1" i="0" dirty="0">
              <a:solidFill>
                <a:srgbClr val="0B0C0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sz="2000" b="0" i="0" dirty="0">
              <a:solidFill>
                <a:srgbClr val="0B0C0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2000" b="0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From 8 March, people in England will see restrictions start to lift and the government’s roadmap offer a route back to a more normal life.</a:t>
            </a:r>
          </a:p>
          <a:p>
            <a:pPr algn="l"/>
            <a:endParaRPr lang="en-GB" sz="2000" b="0" i="0" dirty="0">
              <a:solidFill>
                <a:srgbClr val="0B0C0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2000" b="0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success of the vaccination programme </a:t>
            </a:r>
            <a:r>
              <a:rPr lang="en-GB" sz="2000" dirty="0">
                <a:solidFill>
                  <a:srgbClr val="0B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people obeying the rules have helped towards restrictions being lifted. </a:t>
            </a:r>
            <a:endParaRPr lang="en-GB" sz="2000" b="0" i="0" dirty="0">
              <a:solidFill>
                <a:srgbClr val="0B0C0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2000" b="0" i="0" dirty="0">
              <a:solidFill>
                <a:srgbClr val="0B0C0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2000" b="0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It will take place in four steps.</a:t>
            </a:r>
          </a:p>
        </p:txBody>
      </p:sp>
    </p:spTree>
    <p:extLst>
      <p:ext uri="{BB962C8B-B14F-4D97-AF65-F5344CB8AC3E}">
        <p14:creationId xmlns:p14="http://schemas.microsoft.com/office/powerpoint/2010/main" val="2059532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711943-DF8B-4243-B23E-4451B68C7EF1}"/>
              </a:ext>
            </a:extLst>
          </p:cNvPr>
          <p:cNvSpPr txBox="1"/>
          <p:nvPr/>
        </p:nvSpPr>
        <p:spPr>
          <a:xfrm>
            <a:off x="3047301" y="1030440"/>
            <a:ext cx="609460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en-GB" b="1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Step 1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All children and students return safely to face-to-face education in schools and colleges from 8 March.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b="0" i="0" dirty="0">
              <a:solidFill>
                <a:srgbClr val="0B0C0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Secondary and college pupils as well as teachers will carry out regular tests.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b="0" i="0" dirty="0">
              <a:solidFill>
                <a:srgbClr val="0B0C0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People will be allowed to leave home for exercise.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b="0" i="0" dirty="0">
              <a:solidFill>
                <a:srgbClr val="0B0C0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b="1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From 29</a:t>
            </a:r>
            <a:r>
              <a:rPr lang="en-GB" b="1" i="0" baseline="3000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b="1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March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evidence shows that it is safer for people to meet outdoors rather than indoors</a:t>
            </a:r>
            <a:r>
              <a:rPr lang="en-GB" dirty="0">
                <a:solidFill>
                  <a:srgbClr val="0B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b="0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this is why from 29 March outdoor gatherings of either 6 people or 2 households will also be allowed.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b="0" i="0" dirty="0">
              <a:solidFill>
                <a:srgbClr val="0B0C0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Outdoor sports facilities will reopen. </a:t>
            </a:r>
          </a:p>
          <a:p>
            <a:pPr algn="l" fontAlgn="base"/>
            <a:endParaRPr lang="en-GB" b="1" i="0" dirty="0">
              <a:solidFill>
                <a:srgbClr val="0B0C0C"/>
              </a:solidFill>
              <a:effectLst/>
              <a:latin typeface="nta"/>
            </a:endParaRPr>
          </a:p>
        </p:txBody>
      </p:sp>
    </p:spTree>
    <p:extLst>
      <p:ext uri="{BB962C8B-B14F-4D97-AF65-F5344CB8AC3E}">
        <p14:creationId xmlns:p14="http://schemas.microsoft.com/office/powerpoint/2010/main" val="2502370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EF3EEB7-0254-46A5-B6C8-CC3D3C9FCA72}"/>
              </a:ext>
            </a:extLst>
          </p:cNvPr>
          <p:cNvSpPr txBox="1"/>
          <p:nvPr/>
        </p:nvSpPr>
        <p:spPr>
          <a:xfrm>
            <a:off x="3047301" y="337943"/>
            <a:ext cx="609460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Step 2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This step will be no earlier than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12 April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and will see the opening of retail, hairdressers, nail salons, libraries, gyms and community centres.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Most outdoor attractions such zoos, theme parks, drive-in cinemas and campsites will reopen.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Pubs and restaurants will be allowed to serve people outdoors. 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number of people able to attend weddings will rise to 15.</a:t>
            </a:r>
          </a:p>
        </p:txBody>
      </p:sp>
    </p:spTree>
    <p:extLst>
      <p:ext uri="{BB962C8B-B14F-4D97-AF65-F5344CB8AC3E}">
        <p14:creationId xmlns:p14="http://schemas.microsoft.com/office/powerpoint/2010/main" val="853429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5B6AAC-CFCD-420F-9274-72BD2C816C18}"/>
              </a:ext>
            </a:extLst>
          </p:cNvPr>
          <p:cNvSpPr txBox="1"/>
          <p:nvPr/>
        </p:nvSpPr>
        <p:spPr>
          <a:xfrm>
            <a:off x="1208016" y="536895"/>
            <a:ext cx="10083566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en-GB" sz="2000" b="1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Step 3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2000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 part of Step 3, no earlier than </a:t>
            </a:r>
            <a:r>
              <a:rPr lang="en-GB" sz="2000" b="1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17 May</a:t>
            </a:r>
            <a:r>
              <a:rPr lang="en-GB" sz="2000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most restrictions on meeting others outdoors will be lifted.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2000" i="0" dirty="0">
              <a:solidFill>
                <a:srgbClr val="0B0C0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2000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Indoors, the Rule of 6 or 2 households will apply.</a:t>
            </a:r>
          </a:p>
          <a:p>
            <a:pPr algn="l"/>
            <a:endParaRPr lang="en-GB" sz="2000" i="0" dirty="0">
              <a:solidFill>
                <a:srgbClr val="0B0C0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B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Pubs and restaurants</a:t>
            </a:r>
            <a:r>
              <a:rPr lang="en-GB" sz="2000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will reopen indoors but customers will</a:t>
            </a:r>
            <a:r>
              <a:rPr lang="en-GB" sz="2000" dirty="0">
                <a:solidFill>
                  <a:srgbClr val="0B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still </a:t>
            </a:r>
            <a:r>
              <a:rPr lang="en-GB" sz="2000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have to order, eat and drink while seated.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2000" i="0" dirty="0">
              <a:solidFill>
                <a:srgbClr val="0B0C0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B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2000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inemas and children’s play areas</a:t>
            </a:r>
            <a:r>
              <a:rPr lang="en-GB" sz="2000" dirty="0">
                <a:solidFill>
                  <a:srgbClr val="0B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000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hotels, hostels and B&amp;Bs will reopen. </a:t>
            </a:r>
          </a:p>
          <a:p>
            <a:pPr algn="l"/>
            <a:endParaRPr lang="en-GB" sz="2000" dirty="0">
              <a:solidFill>
                <a:srgbClr val="0B0C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B0C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Sporting events will be allowed to go ahead but with a reduced number of fans watching.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0B0C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2000" i="0" dirty="0">
                <a:solidFill>
                  <a:srgbClr val="0B0C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Up to 30 people will be able to attend weddings.</a:t>
            </a:r>
          </a:p>
        </p:txBody>
      </p:sp>
    </p:spTree>
    <p:extLst>
      <p:ext uri="{BB962C8B-B14F-4D97-AF65-F5344CB8AC3E}">
        <p14:creationId xmlns:p14="http://schemas.microsoft.com/office/powerpoint/2010/main" val="1247514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AD126B-532A-4A67-BA18-6A5568A9368F}"/>
              </a:ext>
            </a:extLst>
          </p:cNvPr>
          <p:cNvSpPr txBox="1"/>
          <p:nvPr/>
        </p:nvSpPr>
        <p:spPr>
          <a:xfrm>
            <a:off x="3047301" y="199443"/>
            <a:ext cx="6094602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Step 4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This will take place no earlier than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21 June.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government hopes to reopen all remaining premises, including nightclubs and ease the restrictions on large events. 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As we move through each of these phases in the roadmap, we must all remember that COVID-19 remains a part of our lives. We are going to have to keep living our lives differently to keep ourselves and others safe.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We must carry on with ‘hands, face, space’.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Meet outdoors when we can and keep letting fresh air 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Get tested when needed.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Get vaccinated when offered. </a:t>
            </a:r>
          </a:p>
        </p:txBody>
      </p:sp>
    </p:spTree>
    <p:extLst>
      <p:ext uri="{BB962C8B-B14F-4D97-AF65-F5344CB8AC3E}">
        <p14:creationId xmlns:p14="http://schemas.microsoft.com/office/powerpoint/2010/main" val="1307614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12D2C8-6440-4787-A469-9007380F229C}"/>
              </a:ext>
            </a:extLst>
          </p:cNvPr>
          <p:cNvSpPr txBox="1"/>
          <p:nvPr/>
        </p:nvSpPr>
        <p:spPr>
          <a:xfrm>
            <a:off x="427839" y="327171"/>
            <a:ext cx="1058690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Now that you have read the information on the roadmap out of lockdown, answer the questions to go with it. </a:t>
            </a:r>
          </a:p>
          <a:p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From which date and in how many steps will the lift on lockdown restrictions be?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Give two reasons why lockdown restrictions can now be lifted? 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What is the priority of step 1? 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On which date can retail and gyms reopen?  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Where can customers in pubs and restaurants be served during step 2? 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Name two of the things that will be allowed during step 3? 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By which date does the government hope to lift all restrictions? </a:t>
            </a:r>
          </a:p>
          <a:p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8432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542</Words>
  <Application>Microsoft Office PowerPoint</Application>
  <PresentationFormat>Widescreen</PresentationFormat>
  <Paragraphs>72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nta</vt:lpstr>
      <vt:lpstr>Office Theme</vt:lpstr>
      <vt:lpstr>PSHE   Learning Intention: To answer questions about the roadmap out of lockdown.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PSHE   LI: To answer questions about the roadmap out of lockdown.</dc:title>
  <dc:creator>Christina Hall</dc:creator>
  <cp:lastModifiedBy>Kilmartin, Rachel</cp:lastModifiedBy>
  <cp:revision>11</cp:revision>
  <dcterms:created xsi:type="dcterms:W3CDTF">2021-02-23T12:10:09Z</dcterms:created>
  <dcterms:modified xsi:type="dcterms:W3CDTF">2021-02-23T14:48:35Z</dcterms:modified>
</cp:coreProperties>
</file>