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Hall" userId="b5d2dbbaa85068f0" providerId="LiveId" clId="{BE60299C-0C91-4FC4-98B9-08D3E461347A}"/>
    <pc:docChg chg="delSld modSld">
      <pc:chgData name="Christina Hall" userId="b5d2dbbaa85068f0" providerId="LiveId" clId="{BE60299C-0C91-4FC4-98B9-08D3E461347A}" dt="2021-02-23T13:40:22.970" v="485" actId="5793"/>
      <pc:docMkLst>
        <pc:docMk/>
      </pc:docMkLst>
      <pc:sldChg chg="modSp mod">
        <pc:chgData name="Christina Hall" userId="b5d2dbbaa85068f0" providerId="LiveId" clId="{BE60299C-0C91-4FC4-98B9-08D3E461347A}" dt="2021-02-23T13:34:53.789" v="139" actId="20577"/>
        <pc:sldMkLst>
          <pc:docMk/>
          <pc:sldMk cId="2502370653" sldId="258"/>
        </pc:sldMkLst>
        <pc:spChg chg="mod">
          <ac:chgData name="Christina Hall" userId="b5d2dbbaa85068f0" providerId="LiveId" clId="{BE60299C-0C91-4FC4-98B9-08D3E461347A}" dt="2021-02-23T13:34:53.789" v="139" actId="20577"/>
          <ac:spMkLst>
            <pc:docMk/>
            <pc:sldMk cId="2502370653" sldId="258"/>
            <ac:spMk id="3" creationId="{D4711943-DF8B-4243-B23E-4451B68C7EF1}"/>
          </ac:spMkLst>
        </pc:spChg>
      </pc:sldChg>
      <pc:sldChg chg="del">
        <pc:chgData name="Christina Hall" userId="b5d2dbbaa85068f0" providerId="LiveId" clId="{BE60299C-0C91-4FC4-98B9-08D3E461347A}" dt="2021-02-23T13:35:01.075" v="140" actId="2696"/>
        <pc:sldMkLst>
          <pc:docMk/>
          <pc:sldMk cId="3458987361" sldId="259"/>
        </pc:sldMkLst>
      </pc:sldChg>
      <pc:sldChg chg="modSp mod">
        <pc:chgData name="Christina Hall" userId="b5d2dbbaa85068f0" providerId="LiveId" clId="{BE60299C-0C91-4FC4-98B9-08D3E461347A}" dt="2021-02-23T13:36:12.273" v="408" actId="255"/>
        <pc:sldMkLst>
          <pc:docMk/>
          <pc:sldMk cId="853429084" sldId="260"/>
        </pc:sldMkLst>
        <pc:spChg chg="mod">
          <ac:chgData name="Christina Hall" userId="b5d2dbbaa85068f0" providerId="LiveId" clId="{BE60299C-0C91-4FC4-98B9-08D3E461347A}" dt="2021-02-23T13:36:12.273" v="408" actId="255"/>
          <ac:spMkLst>
            <pc:docMk/>
            <pc:sldMk cId="853429084" sldId="260"/>
            <ac:spMk id="3" creationId="{AEF3EEB7-0254-46A5-B6C8-CC3D3C9FCA72}"/>
          </ac:spMkLst>
        </pc:spChg>
      </pc:sldChg>
      <pc:sldChg chg="modSp mod">
        <pc:chgData name="Christina Hall" userId="b5d2dbbaa85068f0" providerId="LiveId" clId="{BE60299C-0C91-4FC4-98B9-08D3E461347A}" dt="2021-02-23T13:37:06.271" v="415" actId="20577"/>
        <pc:sldMkLst>
          <pc:docMk/>
          <pc:sldMk cId="1247514310" sldId="261"/>
        </pc:sldMkLst>
        <pc:spChg chg="mod">
          <ac:chgData name="Christina Hall" userId="b5d2dbbaa85068f0" providerId="LiveId" clId="{BE60299C-0C91-4FC4-98B9-08D3E461347A}" dt="2021-02-23T13:37:06.271" v="415" actId="20577"/>
          <ac:spMkLst>
            <pc:docMk/>
            <pc:sldMk cId="1247514310" sldId="261"/>
            <ac:spMk id="3" creationId="{605B6AAC-CFCD-420F-9274-72BD2C816C18}"/>
          </ac:spMkLst>
        </pc:spChg>
      </pc:sldChg>
      <pc:sldChg chg="modSp mod">
        <pc:chgData name="Christina Hall" userId="b5d2dbbaa85068f0" providerId="LiveId" clId="{BE60299C-0C91-4FC4-98B9-08D3E461347A}" dt="2021-02-23T13:38:12.260" v="421" actId="255"/>
        <pc:sldMkLst>
          <pc:docMk/>
          <pc:sldMk cId="1307614717" sldId="262"/>
        </pc:sldMkLst>
        <pc:spChg chg="mod">
          <ac:chgData name="Christina Hall" userId="b5d2dbbaa85068f0" providerId="LiveId" clId="{BE60299C-0C91-4FC4-98B9-08D3E461347A}" dt="2021-02-23T13:38:12.260" v="421" actId="255"/>
          <ac:spMkLst>
            <pc:docMk/>
            <pc:sldMk cId="1307614717" sldId="262"/>
            <ac:spMk id="3" creationId="{ADAD126B-532A-4A67-BA18-6A5568A9368F}"/>
          </ac:spMkLst>
        </pc:spChg>
      </pc:sldChg>
      <pc:sldChg chg="modSp mod">
        <pc:chgData name="Christina Hall" userId="b5d2dbbaa85068f0" providerId="LiveId" clId="{BE60299C-0C91-4FC4-98B9-08D3E461347A}" dt="2021-02-23T13:40:22.970" v="485" actId="5793"/>
        <pc:sldMkLst>
          <pc:docMk/>
          <pc:sldMk cId="668432634" sldId="263"/>
        </pc:sldMkLst>
        <pc:spChg chg="mod">
          <ac:chgData name="Christina Hall" userId="b5d2dbbaa85068f0" providerId="LiveId" clId="{BE60299C-0C91-4FC4-98B9-08D3E461347A}" dt="2021-02-23T13:40:22.970" v="485" actId="5793"/>
          <ac:spMkLst>
            <pc:docMk/>
            <pc:sldMk cId="668432634" sldId="263"/>
            <ac:spMk id="2" creationId="{E112D2C8-6440-4787-A469-9007380F22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5B05-A075-4BE5-B143-551EBD989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F464A-D1BE-4F96-AD57-9F1DEBCCB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E78B1-6F9E-460F-BAE2-F8331914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AFF2-093D-4FAA-9C7A-C5D3FF80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D54DA-983C-4F96-B4D7-F1E1702F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6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FE4A-CA23-4CFB-8854-7BC208E4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DC2B1-B7D0-4C13-8895-F1061D21A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F79CE-ED9F-434D-B035-77581C84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9E1C-AACF-4D49-8493-B935A3F1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65B5E-E24F-4280-83A2-7A7389FE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2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093C9-4A5C-40A3-95E9-06306CA90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CEEBD-23D7-44F4-8808-F7E9AE3FD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9CD40-4DD7-4973-A347-5AC8105B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FA33A-E6A2-41F3-879F-0A4A4096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3205-6569-4399-B717-3CB58934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1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E4EE-E486-4789-8F61-E23D5F2F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748A6-7BC9-4388-94D4-BD01B142A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73AE-2DF5-44EC-B011-AB63574A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A4CB-E1C2-4645-9893-A975C1D9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C7E1F-71E1-40D0-AB08-D566EF5A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E108-6C35-450E-8F11-A2406335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B212-0220-4FB4-B34D-DB28C0F08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D1097-1D30-4FB1-ABF4-13628CEF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21AA1-9F12-4FCB-994B-7026FBCC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44B70-BA32-431A-B9D6-2FC866AC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0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4725-6A22-43E1-BE2D-5128A684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4E79-5022-47D9-8334-7DE381ECF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3B5EE-4DFF-49DE-92DA-35DDD4CE8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774E1-9740-400D-9269-4E93EBD8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921A-1797-4CA5-B6B5-BA6672F4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EECB7-387E-4EFE-8AAC-E3350635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9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D2A40-A633-44B5-B424-B2CD5B91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188D1-94F8-4B67-AD10-CE038D467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7852B-4E9F-4D64-8007-9821706A8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C8045-8A7E-4D43-887A-3BB9389C0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CAA2C-D28D-4825-8AED-A72DF5C41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A365B-4823-4066-9F4D-A8BD9EE6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566F3-ABCF-4863-9DC8-A5336755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C9D9EE-7464-4AD5-BF9B-17309873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5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CAD5-4202-4407-A105-FF879164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9D8BF-A65A-4606-91A0-5ECCFC50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E2B72-B655-479B-B201-5F370542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AA4E1-435F-4079-9136-19A13BA3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2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BF7E9-B970-4D6D-8BE3-AAA4AE64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96C059-3651-452F-AAA6-FCEAE591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39555-54EE-4A49-9A4E-8620122F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0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7AA5-F09C-4CDC-94DB-F8039E8F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5528-158D-4839-8392-6C2B7188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1AE0E-9702-427A-80E0-7E1D69ADD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C49-AAED-4A0A-B130-C078B5B6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7B090-4347-4784-91CC-2E42CFDF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71DB2-4939-4E45-B219-FE69EB9E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9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2CF8-5691-408C-8461-9BB3DFD8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355895-60F7-4E13-8C1C-E9E65B202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59E3D-EBE3-4124-811E-F0EC90656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461B7-CBEE-4006-A77C-FCF669B8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F123F-219B-422C-BE75-E19E79A1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E525A-07DD-4E06-A16E-173FAD38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1B6F-3886-48AD-AEE7-B8AC812F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B255A-9BD0-4E5F-82B6-D6413D05F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B39C-3ABC-40D8-816F-98BA6A1BD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486F-8CD5-4938-B4DE-4CC3067B2D0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49423-53B4-46D9-8DF1-0C7F1C92E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86957-612C-4FBA-9808-9F0C25203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3F99-65CC-4C88-859B-B9D952D80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F0C4-FEED-4E3E-B6A7-0555ECD49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PSHE  </a:t>
            </a:r>
            <a:b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To answer questions about the roadmap out of lockdown.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79E54-39FB-4720-A9F8-96BB8500B5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82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079A79-2E50-484C-9945-03882F7AF74F}"/>
              </a:ext>
            </a:extLst>
          </p:cNvPr>
          <p:cNvSpPr txBox="1"/>
          <p:nvPr/>
        </p:nvSpPr>
        <p:spPr>
          <a:xfrm>
            <a:off x="394283" y="578840"/>
            <a:ext cx="1111541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2000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Roadmap out of lockdown</a:t>
            </a:r>
          </a:p>
          <a:p>
            <a:pPr algn="l" fontAlgn="base"/>
            <a:endParaRPr lang="en-GB" sz="2000" b="1" dirty="0">
              <a:solidFill>
                <a:srgbClr val="0B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GB" sz="2000" b="1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8 March, people in England will see restrictions start to lift and the government’s roadmap offer a route back to a more normal life.</a:t>
            </a:r>
          </a:p>
          <a:p>
            <a:pPr algn="l"/>
            <a:endParaRPr lang="en-GB" sz="2000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success of the vaccination programme </a:t>
            </a: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people obeying the rules have helped towards restrictions being lifted. </a:t>
            </a:r>
            <a:endParaRPr lang="en-GB" sz="2000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will take place in four steps.</a:t>
            </a:r>
          </a:p>
        </p:txBody>
      </p:sp>
    </p:spTree>
    <p:extLst>
      <p:ext uri="{BB962C8B-B14F-4D97-AF65-F5344CB8AC3E}">
        <p14:creationId xmlns:p14="http://schemas.microsoft.com/office/powerpoint/2010/main" val="205953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711943-DF8B-4243-B23E-4451B68C7EF1}"/>
              </a:ext>
            </a:extLst>
          </p:cNvPr>
          <p:cNvSpPr txBox="1"/>
          <p:nvPr/>
        </p:nvSpPr>
        <p:spPr>
          <a:xfrm>
            <a:off x="3047301" y="1030440"/>
            <a:ext cx="60946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children and students return safely to face-to-face education in schools and colleges from 8 March.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Secondary and college pupils as well as teachers will carry out regular tests.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People will be allowed to leave home for exercise.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29</a:t>
            </a:r>
            <a:r>
              <a:rPr lang="en-GB" b="1" i="0" baseline="3000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March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evidence shows that it is safer for people to meet outdoors rather than indoors</a:t>
            </a:r>
            <a:r>
              <a:rPr lang="en-GB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why from 29 March outdoor gatherings of either 6 people or 2 households will also be allowed.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Outdoor sports facilities will reopen. </a:t>
            </a:r>
          </a:p>
          <a:p>
            <a:pPr algn="l" fontAlgn="base"/>
            <a:endParaRPr lang="en-GB" b="1" i="0" dirty="0">
              <a:solidFill>
                <a:srgbClr val="0B0C0C"/>
              </a:solidFill>
              <a:effectLst/>
              <a:latin typeface="nta"/>
            </a:endParaRPr>
          </a:p>
        </p:txBody>
      </p:sp>
    </p:spTree>
    <p:extLst>
      <p:ext uri="{BB962C8B-B14F-4D97-AF65-F5344CB8AC3E}">
        <p14:creationId xmlns:p14="http://schemas.microsoft.com/office/powerpoint/2010/main" val="250237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F3EEB7-0254-46A5-B6C8-CC3D3C9FCA72}"/>
              </a:ext>
            </a:extLst>
          </p:cNvPr>
          <p:cNvSpPr txBox="1"/>
          <p:nvPr/>
        </p:nvSpPr>
        <p:spPr>
          <a:xfrm>
            <a:off x="3047301" y="337943"/>
            <a:ext cx="60946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step will be no earlier than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12 April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will see the opening of retail, hairdressers, nail salons, libraries, gyms and community centres.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Most outdoor attractions such zoos, theme parks, drive-in cinemas and campsites will reopen.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Pubs and restaurants will be allowed to serve people outdoors.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 of people able to attend weddings will rise to 15.</a:t>
            </a:r>
          </a:p>
        </p:txBody>
      </p:sp>
    </p:spTree>
    <p:extLst>
      <p:ext uri="{BB962C8B-B14F-4D97-AF65-F5344CB8AC3E}">
        <p14:creationId xmlns:p14="http://schemas.microsoft.com/office/powerpoint/2010/main" val="85342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5B6AAC-CFCD-420F-9274-72BD2C816C18}"/>
              </a:ext>
            </a:extLst>
          </p:cNvPr>
          <p:cNvSpPr txBox="1"/>
          <p:nvPr/>
        </p:nvSpPr>
        <p:spPr>
          <a:xfrm>
            <a:off x="1208016" y="536895"/>
            <a:ext cx="1008356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2000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part of Step 3, no earlier than </a:t>
            </a:r>
            <a:r>
              <a:rPr lang="en-GB" sz="2000" b="1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 May</a:t>
            </a: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most restrictions on meeting others outdoors will be lifted.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Indoors, the Rule of 6 or 2 households will apply.</a:t>
            </a:r>
          </a:p>
          <a:p>
            <a:pPr algn="l"/>
            <a:endParaRPr lang="en-GB" sz="200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Pubs and restaurants</a:t>
            </a: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reopen indoors but customers will</a:t>
            </a: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still </a:t>
            </a: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to order, eat and drink while seated.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i="0" dirty="0">
              <a:solidFill>
                <a:srgbClr val="0B0C0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inemas and children’s play areas</a:t>
            </a: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hotels, hostels and B&amp;Bs will reopen. </a:t>
            </a:r>
          </a:p>
          <a:p>
            <a:pPr algn="l"/>
            <a:endParaRPr lang="en-GB" sz="2000" dirty="0">
              <a:solidFill>
                <a:srgbClr val="0B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Sporting events will be allowed to go ahead but with a reduced number of fans watching.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B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0" dirty="0"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 to 30 people will be able to attend weddings.</a:t>
            </a:r>
          </a:p>
        </p:txBody>
      </p:sp>
    </p:spTree>
    <p:extLst>
      <p:ext uri="{BB962C8B-B14F-4D97-AF65-F5344CB8AC3E}">
        <p14:creationId xmlns:p14="http://schemas.microsoft.com/office/powerpoint/2010/main" val="124751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AD126B-532A-4A67-BA18-6A5568A9368F}"/>
              </a:ext>
            </a:extLst>
          </p:cNvPr>
          <p:cNvSpPr txBox="1"/>
          <p:nvPr/>
        </p:nvSpPr>
        <p:spPr>
          <a:xfrm>
            <a:off x="3047301" y="199443"/>
            <a:ext cx="609460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will take place no earlier than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21 June.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government hopes to reopen all remaining premises, including nightclubs and ease the restrictions on large events.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 we move through each of these phases in the roadmap, we must all remember that COVID-19 remains a part of our lives. We are going to have to keep living our lives differently to keep ourselves and others safe.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must carry on with ‘hands, face, space’.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Meet outdoors when we can and keep letting fresh air 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Get tested when needed.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Get vaccinated when offered. </a:t>
            </a:r>
          </a:p>
        </p:txBody>
      </p:sp>
    </p:spTree>
    <p:extLst>
      <p:ext uri="{BB962C8B-B14F-4D97-AF65-F5344CB8AC3E}">
        <p14:creationId xmlns:p14="http://schemas.microsoft.com/office/powerpoint/2010/main" val="130761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12D2C8-6440-4787-A469-9007380F229C}"/>
              </a:ext>
            </a:extLst>
          </p:cNvPr>
          <p:cNvSpPr txBox="1"/>
          <p:nvPr/>
        </p:nvSpPr>
        <p:spPr>
          <a:xfrm>
            <a:off x="427839" y="327171"/>
            <a:ext cx="105869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that you have read the information on the roadmap out of lockdown, answer the questions to go with it. 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From which date and in how many steps will the lift on lockdown restrictions be?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Give two reasons why lockdown restrictions can now be lifted?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What is the priority of step 1?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On which date can retail and gyms reopen? 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Where can customers in pubs and restaurants be served during step 2?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Name two of the things that will be allowed during step 3?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By which date does the government hope to lift all restrictions? </a:t>
            </a:r>
          </a:p>
          <a:p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43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542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nta</vt:lpstr>
      <vt:lpstr>Office Theme</vt:lpstr>
      <vt:lpstr>PSHE   Learning Intention: To answer questions about the roadmap out of lockdown.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  LI: To answer questions about the roadmap out of lockdown.</dc:title>
  <dc:creator>Christina Hall</dc:creator>
  <cp:lastModifiedBy>Kilmartin, Rachel</cp:lastModifiedBy>
  <cp:revision>11</cp:revision>
  <dcterms:created xsi:type="dcterms:W3CDTF">2021-02-23T12:10:09Z</dcterms:created>
  <dcterms:modified xsi:type="dcterms:W3CDTF">2021-02-23T14:48:35Z</dcterms:modified>
</cp:coreProperties>
</file>