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ay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- 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a curve, go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up to the top, come back down and flick. y - start at the top, come all the way down and curve. Go back up, come all the way down and curve to the left.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84" t="38163" r="54631" b="41572"/>
          <a:stretch/>
        </p:blipFill>
        <p:spPr>
          <a:xfrm>
            <a:off x="374071" y="942108"/>
            <a:ext cx="2230583" cy="19725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20522042">
            <a:off x="332968" y="973528"/>
            <a:ext cx="1338216" cy="1880542"/>
          </a:xfrm>
          <a:prstGeom prst="arc">
            <a:avLst>
              <a:gd name="adj1" fmla="val 14558450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89365" y="1052946"/>
            <a:ext cx="72000" cy="484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82"/>
    </mc:Choice>
    <mc:Fallback>
      <p:transition spd="slow" advTm="24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ay 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84" t="38163" r="54631" b="41572"/>
          <a:stretch/>
        </p:blipFill>
        <p:spPr>
          <a:xfrm>
            <a:off x="374071" y="942108"/>
            <a:ext cx="2230583" cy="19725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20522042">
            <a:off x="332968" y="973528"/>
            <a:ext cx="1338216" cy="1880542"/>
          </a:xfrm>
          <a:prstGeom prst="arc">
            <a:avLst>
              <a:gd name="adj1" fmla="val 14558450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89365" y="1052946"/>
            <a:ext cx="72000" cy="484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525" t="58049" r="60489" b="15625"/>
          <a:stretch/>
        </p:blipFill>
        <p:spPr>
          <a:xfrm>
            <a:off x="2316440" y="3324641"/>
            <a:ext cx="1853779" cy="34356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83076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7"/>
    </mc:Choice>
    <mc:Fallback>
      <p:transition spd="slow" advTm="1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66</Words>
  <Application>Microsoft Office PowerPoint</Application>
  <PresentationFormat>A4 Paper (210x297 mm)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61</cp:revision>
  <dcterms:created xsi:type="dcterms:W3CDTF">2021-01-12T12:51:38Z</dcterms:created>
  <dcterms:modified xsi:type="dcterms:W3CDTF">2021-02-02T15:08:00Z</dcterms:modified>
</cp:coreProperties>
</file>