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4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2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58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6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5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0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9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8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0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54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3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D15C-F7A8-4891-96D2-AF5E37D69809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1DF08-8D72-44CD-9FA3-02431D25D9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u="sng" dirty="0"/>
              <a:t>Learning intention</a:t>
            </a:r>
            <a:br>
              <a:rPr lang="en-GB" u="sng" dirty="0"/>
            </a:br>
            <a:r>
              <a:rPr lang="en-GB" u="sng" dirty="0" smtClean="0"/>
              <a:t>Identify </a:t>
            </a:r>
            <a:r>
              <a:rPr lang="en-GB" u="sng" dirty="0"/>
              <a:t>a text style</a:t>
            </a:r>
          </a:p>
        </p:txBody>
      </p:sp>
    </p:spTree>
    <p:extLst>
      <p:ext uri="{BB962C8B-B14F-4D97-AF65-F5344CB8AC3E}">
        <p14:creationId xmlns:p14="http://schemas.microsoft.com/office/powerpoint/2010/main" val="209621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2166"/>
          </a:xfrm>
        </p:spPr>
        <p:txBody>
          <a:bodyPr>
            <a:normAutofit/>
          </a:bodyPr>
          <a:lstStyle/>
          <a:p>
            <a:r>
              <a:rPr lang="en-GB" dirty="0"/>
              <a:t>L</a:t>
            </a:r>
            <a:r>
              <a:rPr lang="en-GB" dirty="0" smtClean="0"/>
              <a:t>et’s read these examples of diaries together.</a:t>
            </a:r>
            <a:endParaRPr lang="en-GB" dirty="0"/>
          </a:p>
        </p:txBody>
      </p:sp>
      <p:pic>
        <p:nvPicPr>
          <p:cNvPr id="5" name="slid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44312" y="85926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53F98DC-6B88-49F4-BB52-5813348AC81A}"/>
              </a:ext>
            </a:extLst>
          </p:cNvPr>
          <p:cNvSpPr/>
          <p:nvPr/>
        </p:nvSpPr>
        <p:spPr>
          <a:xfrm>
            <a:off x="6365289" y="4554245"/>
            <a:ext cx="4767309" cy="781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2705566-EBB9-43B9-A585-8BED14DC7D97}"/>
              </a:ext>
            </a:extLst>
          </p:cNvPr>
          <p:cNvSpPr/>
          <p:nvPr/>
        </p:nvSpPr>
        <p:spPr>
          <a:xfrm>
            <a:off x="1175651" y="4959380"/>
            <a:ext cx="9628473" cy="781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87556" y="676877"/>
            <a:ext cx="9922565" cy="570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GB" sz="3200" dirty="0">
                <a:latin typeface="Arial" charset="0"/>
                <a:ea typeface="Arial" charset="0"/>
                <a:cs typeface="Arial" charset="0"/>
              </a:rPr>
              <a:t>Friday 30</a:t>
            </a:r>
            <a:r>
              <a:rPr lang="en-GB" sz="3200" baseline="30000" dirty="0"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GB" sz="3200" dirty="0">
                <a:latin typeface="Arial" charset="0"/>
                <a:ea typeface="Arial" charset="0"/>
                <a:cs typeface="Arial" charset="0"/>
              </a:rPr>
              <a:t> November 2012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dirty="0">
                <a:latin typeface="Arial" charset="0"/>
                <a:ea typeface="Arial" charset="0"/>
                <a:cs typeface="Arial" charset="0"/>
              </a:rPr>
              <a:t>Dear Diary,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dirty="0">
                <a:latin typeface="Arial" charset="0"/>
                <a:ea typeface="Arial" charset="0"/>
                <a:cs typeface="Arial" charset="0"/>
              </a:rPr>
              <a:t>	          I had the best day EVER today. I woke up this morning, the sun was shining through the curtains and I could smell breakfast cooking downstairs.  I jumped out of my bed, threw on my school clothes and skipped down to the kitchen. 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91440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GB" sz="3200" dirty="0" smtClean="0">
                <a:latin typeface="Arial" charset="0"/>
                <a:ea typeface="Arial" charset="0"/>
                <a:cs typeface="Arial" charset="0"/>
              </a:rPr>
              <a:t>Talk to you later,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marL="91440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3200" dirty="0">
                <a:latin typeface="Arial" charset="0"/>
                <a:ea typeface="Arial" charset="0"/>
                <a:cs typeface="Arial" charset="0"/>
              </a:rPr>
              <a:t>Ben</a:t>
            </a:r>
            <a:endParaRPr lang="en-GB" sz="24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139" y="1104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D256655-3E30-414A-8272-19A22760C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648" y="363577"/>
            <a:ext cx="6262138" cy="6196249"/>
          </a:xfrm>
          <a:prstGeom prst="rect">
            <a:avLst/>
          </a:prstGeom>
        </p:spPr>
      </p:pic>
      <p:pic>
        <p:nvPicPr>
          <p:cNvPr id="2" name="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3765" y="7167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6704" y="937510"/>
            <a:ext cx="803413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Saturday 11.6.13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 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Dear Diary,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Today has been great! It was my birthday today and I got a lot of presents from my friends and family. My favourite was a big, green dinosaur. After I opened all my presents I went to my friend Paul’s house and we played football. 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Peter</a:t>
            </a:r>
            <a:endParaRPr lang="en-GB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83913" y="5311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2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49884"/>
            <a:ext cx="10316817" cy="447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Wednesday 7.7.15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 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Dear diary,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Today has been really fun! First I went to Chester Zoo with my sister, Grandma and Grandad. I saw a huge gorilla and it was playing with a ball!</a:t>
            </a: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Then I went to the elephant pen and saw an elephant drink with its trunk! Next we went to a sea lion show and I got really wet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Arial" charset="0"/>
                <a:ea typeface="Arial" charset="0"/>
                <a:cs typeface="Arial" charset="0"/>
              </a:rPr>
              <a:t>Gemma</a:t>
            </a:r>
            <a:endParaRPr lang="en-GB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09878" y="46824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21</Words>
  <Application>Microsoft Macintosh PowerPoint</Application>
  <PresentationFormat>Widescreen</PresentationFormat>
  <Paragraphs>21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Learning intention Identify a text style</vt:lpstr>
      <vt:lpstr>Let’s read these examples of diaries together.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Understanding a text style</dc:title>
  <dc:creator>Wilkinson, Sean</dc:creator>
  <cp:lastModifiedBy>Charlotte Craggs</cp:lastModifiedBy>
  <cp:revision>18</cp:revision>
  <dcterms:created xsi:type="dcterms:W3CDTF">2021-02-24T15:13:09Z</dcterms:created>
  <dcterms:modified xsi:type="dcterms:W3CDTF">2021-02-25T12:37:55Z</dcterms:modified>
</cp:coreProperties>
</file>