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74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62E57-F7BF-4F9F-98E7-1AA46D0CE91F}" type="datetimeFigureOut">
              <a:rPr lang="th-TH" smtClean="0"/>
              <a:pPr/>
              <a:t>23/02/64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C830D-D064-4D48-BABD-A05EDCDD4E7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DD7217-0409-45C3-82E5-A127EE787515}"/>
              </a:ext>
            </a:extLst>
          </p:cNvPr>
          <p:cNvSpPr txBox="1"/>
          <p:nvPr/>
        </p:nvSpPr>
        <p:spPr>
          <a:xfrm>
            <a:off x="575556" y="2132856"/>
            <a:ext cx="7992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</a:p>
          <a:p>
            <a:endParaRPr lang="en-US" sz="4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u="sng" dirty="0">
                <a:latin typeface="Arial" panose="020B0604020202020204" pitchFamily="34" charset="0"/>
                <a:cs typeface="Arial" panose="020B0604020202020204" pitchFamily="34" charset="0"/>
              </a:rPr>
              <a:t>Characteristics of living things</a:t>
            </a:r>
            <a:endParaRPr lang="th-TH" sz="4400" u="sng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620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6049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Now it’s your turn. You will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922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788" y="2197328"/>
            <a:ext cx="6826638" cy="11079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Living Things</a:t>
            </a:r>
            <a:endParaRPr lang="th-TH" sz="6600" b="1" dirty="0"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8853" y="3626414"/>
            <a:ext cx="71194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How do we know that they are alive?</a:t>
            </a:r>
            <a:endParaRPr lang="th-TH" sz="3600" dirty="0"/>
          </a:p>
        </p:txBody>
      </p:sp>
      <p:pic>
        <p:nvPicPr>
          <p:cNvPr id="4" name="Picture 2" descr="http://t0.gstatic.com/images?q=tbn:ANd9GcSQjTDLkKrrLSVHhWs1HVLJ4ZG6KwcuvSCgrlLL9wUaOMdhto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72297">
            <a:off x="359287" y="351102"/>
            <a:ext cx="869168" cy="9604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12" descr="http://t3.gstatic.com/images?q=tbn:ANd9GcQPrfVXTBqNlF7bL09LNcB3fH9zzFlekxK__isZSO6LAgwhQEkq6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2806" y="3732543"/>
            <a:ext cx="809718" cy="1216790"/>
          </a:xfrm>
          <a:prstGeom prst="rect">
            <a:avLst/>
          </a:prstGeom>
          <a:noFill/>
        </p:spPr>
      </p:pic>
      <p:pic>
        <p:nvPicPr>
          <p:cNvPr id="6" name="Picture 10" descr="http://teacher.scholastic.com/commclub/animal_moves_activity/assets/images/cov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885601">
            <a:off x="7607881" y="413694"/>
            <a:ext cx="1132277" cy="9860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4" descr="http://t0.gstatic.com/images?q=tbn:ANd9GcRNHOLQKNQH0qar2uq5o-Oj0_vhFa9ZFnzYqWG9OFct0Qf9gIp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900668">
            <a:off x="7828105" y="5038801"/>
            <a:ext cx="978102" cy="10001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8" descr="http://images.sciencedaily.com/2010/07/100712154424-larg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57818" y="214290"/>
            <a:ext cx="1520471" cy="1135285"/>
          </a:xfrm>
          <a:prstGeom prst="rect">
            <a:avLst/>
          </a:prstGeom>
          <a:noFill/>
        </p:spPr>
      </p:pic>
      <p:pic>
        <p:nvPicPr>
          <p:cNvPr id="9" name="Picture 14" descr="http://physiciandiary.com/images/spontaneous-breath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0685646">
            <a:off x="1608093" y="4535146"/>
            <a:ext cx="1486683" cy="10200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16" descr="http://musclewatch.yolasite.com/resources/toohard.jpg"/>
          <p:cNvPicPr>
            <a:picLocks noChangeAspect="1" noChangeArrowheads="1"/>
          </p:cNvPicPr>
          <p:nvPr/>
        </p:nvPicPr>
        <p:blipFill>
          <a:blip r:embed="rId8"/>
          <a:srcRect r="31541"/>
          <a:stretch>
            <a:fillRect/>
          </a:stretch>
        </p:blipFill>
        <p:spPr bwMode="auto">
          <a:xfrm>
            <a:off x="3428992" y="5143512"/>
            <a:ext cx="1216376" cy="12073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2" descr="http://t2.gstatic.com/images?q=tbn:ANd9GcRqAeYwF15ryWDgS2IUtbBXm-G7JLmNXEHNH1adMz2Cju6Zdf0eLByA0nMt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20455701">
            <a:off x="1832619" y="504061"/>
            <a:ext cx="1500199" cy="975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8" descr="http://t0.gstatic.com/images?q=tbn:ANd9GcRWtqvOwRWk6AiLCK6Ig6pqu_9qovfZ6HeHz-KTPpLNcCTnuEYq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429388" y="5429264"/>
            <a:ext cx="1156488" cy="112098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0" descr="http://t2.gstatic.com/images?q=tbn:ANd9GcR4s22IO4UeiiZ80oDHEEcTw0haDhddS92mwo_iW257rRL93vCN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58" y="5143512"/>
            <a:ext cx="850664" cy="11356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2" descr="http://t0.gstatic.com/images?q=tbn:ANd9GcTFNnDgl4Uam1rVHgsZDeh6rfWQIjOaoNAhZO7qqwLfYbEJbN5Qv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286380" y="4500570"/>
            <a:ext cx="928694" cy="9496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4" descr="http://t1.gstatic.com/images?q=tbn:ANd9GcSwgWVh0cC3q9F46w55T4b1uIa2RzhiMwWET1YhAZC4yHxgvPiX2Q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942494">
            <a:off x="4057222" y="602499"/>
            <a:ext cx="904686" cy="10715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6" descr="http://t0.gstatic.com/images?q=tbn:ANd9GcSIXaZzzX_sDgbLRUh-fUEL51sYynjwus275Ow-5IqNW-wDBCzBOQ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17341822">
            <a:off x="127495" y="2403928"/>
            <a:ext cx="1154799" cy="8649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030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t2.gstatic.com/images?q=tbn:ANd9GcRqAeYwF15ryWDgS2IUtbBXm-G7JLmNXEHNH1adMz2Cju6Zdf0eLByA0nM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259" y="484609"/>
            <a:ext cx="3417662" cy="222148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2" name="AutoShape 4" descr="data:image/jpeg;base64,/9j/4AAQSkZJRgABAQAAAQABAAD/2wCEAAkGBhMSERUUExQWFRQVGBcXFxYXFBQVFRYVFRUVFBcXFBcXHCYeFxojGRQUHy8gIycpLCwsFR4xNTAqNSYrLCkBCQoKDgwOGg8PGikkHyQsLCwpLCwsLCwsKSkpLCwsLCwpLCwpKSwpLCwsKSwpLCkpKSwsLCkpLCksKSwpLCwpKf/AABEIALcBEwMBIgACEQEDEQH/xAAcAAACAgMBAQAAAAAAAAAAAAAEBQMGAAECBwj/xAA9EAABAwIEAwYEBAQGAgMAAAABAAIRAwQFEiExQVFhBiJxgZGhEzKx0RRCwfAHUnLhFiMzYpLxgrIVQ2P/xAAZAQADAQEBAAAAAAAAAAAAAAABAgMEBQD/xAAnEQACAgICAQMFAAMAAAAAAAAAAQIRAyESMQQTQVEUIjJhcUKBkf/aAAwDAQACEQMRAD8AnadVtzCuyxdkLmSWjOC/D1XZCmDF06nokSPA4YtttXOMNBJ6Bd3VdlKmXv4cOJPIKujtBVquIYcrTpA0HiVbH4/qbfR5RbLHcYY6nrVLafKTM+ACpfbe2a9rSzvDWTrEgED99E3NRjdarzUI/KNgep4pZjGI52abDYch4LYsGLH12Whildnm9VkGFv8ADFMrm070qB9uf2EeRSgEt5LUQifwriYgo+27OPdqdAg8kY9sKg30AYb/AKgP71XsOC1qmQMc4xG+/wBVQLTBgIaN519F6NhQ7jRxCw+RJTo3eNFxsixfDKmQvpEl7dQGgA+26YdnsRqFrc8ObUGo5Hjoeso6lbB3EgjYhAXFH4NTNBDSe9Hyz/NHDqoK0azdazfTqGNWzI8CimHRHh4fEEGQpH2wXuN7PWLfhKJ9BMXW6hqU0GgADmrYfotvkFRuclCA3R3TLsfed6pT5jMPLQ/old0d9ULht98Kux/CYPgdCtOGVSMuVWqA/wCJlEi4a7gW/RVKi/RehfxQtZYyoNh9CvOKR1XdxS0cuSCVmZcZk47L9nn3lcU26N3e7+Vv3VroSrGfYjsc69qZnSKLT3j/ADH+Vq9vsLCnRptZTaGtaIAAQ2H4ey3pNp0xDWgAfco7NAWSeRzZVKjHuWmrkCSp6bISHjTafNdPeGiSQANyVxd3jabZcY+p8FSe0N/UuQWiWs/lHHxUsmaONbK48MsnXQ/qdtbYEjM4xxDSQfArFTrW2dkEN209NFizfVT+C/08AOV23ZSspLHMUbRzjKSlIUVJLe1uJfBtXQYc/uN89z6SvRVugVZWu0GKG5r/AA6WrW6DXSfzOPREMphjMo1PE80PglgKdLMR336yeA4AfqjWjcla5TUFSN2HCAXAJS+qSDBCdupGZ3Q93YSNRqNlkebZr9LRWrqnlJmY4Fas6g0DxoeMJ1WtBG0oGtSgEOGvA8xyQ9fmqE9Li7GdnhrOCf2NkIiFXuz1+0H4bj1aeitFOuBxCm0Ui0Q1MFEy3Qoyyqlnz6deHmiaLwVL8EHfilssl8B1Csp6hDxBSW1BY/Jw3b9kya5eboZKyezsmMPd0TAFA0nqdr0U0Bolc1C1WKY1ghLm5RYqsEunQlFxXMpjWrSldyosYDuH8ULWeF1dF0GEnr1SN1SBGZd7qn+Jw5oOrsro/wDAx9l5a8QfBeh4TeEWLHj/AOus5pHNrmgwql2qswysXM+V4Dx57+8rt4ZaOZkWxfTaSQBqToOpK907EdnRZ27Qf9R/eeep4eS8r/h1h4rXbS7amM3iRt7r2ynV0VMs/YWKDHuUgdKGY5GUGceKiMdNbCExHFBSbzcdgibiqGtLiYAVUr1zVeXnbYDkFLNk4LXZXDi5vfRqq91V2Z5k+w8F3+HU9JinDFgq9s6F1pC/KRoFpGmmsXqFtFVDlsGVvKsY1KcQ5IVd7WW+d9Fp+RuZx9gAm2NYsKIgRm4nePLiVU7vFC7U69SVoxQf5FscPdhz3bf9eSNtrORt7KuNxqCCRodh0Ty37RgtgN16f9KeeEzpYpxCzbRIQly4SfSOXFZXvyR+/dLTXc5x+s6LHwZo5ohurhrXgE6GPLqhromcp8tVDjtNw1HihmXZqU2vHzs0d1A2K0RxJxtGeWR8qOLiiZzfKW7dITJuJyO8Yd7FcspCpBUtbC5ZPL2Cn6i6YeD7Q37N4vnYJOuvsYVopVpC8wpTSIyGCNY4FXbCr7O0EHgqSj/kuhsc/ZjWq/vs8/ojWlJ21Dnng0R5k/Ye6Lp3amyyYybUUgr9Ut/Erl1wlGsPfWUFWpKE/EroVJXrARVHKF4U72qJzoCAGLrwgAqttpvrVMjBJ1PQAcSnOL3MNKa4Bg/waQLh33wXdJ1DfIR5yqwXuZPIycUD9mrZ5w+5a4fLXAb1ys1+oVfx66/yQwicrpDuIaRqPWCvSreyDbTb53vefOG/Rq8/v7PMS09V0I5OLRlrkjn+GtcsuzGxYZ8NF7LbuleL9hLtlvcuZU0zthjjtvMSvWcPuZbvstMpWydUO6Op8Eax8boGzb3R11SftbjORopMPefv0b/dTcuEeTGjHnLijWLYx8Z+RnyNP/I8/Bbt6cJXh7YCbU3LnOTm7Z01FRVIIapQVC0qRpToVnRasWsyxEUqJqIO9xFtJhcfIczyRJpkqjdo7zNVcAdG6D9V6GPmzkwjyZBcX5qOJcZ4qO5JyiNBx/uswyiHSTqB+/usxGqPhkDSfotF/dSNqX2lfur7NVgbBO7CuNNp036qpMb3iRzPsicPxAgiT+ymyLkiUHxZ6BmBYASB9fXgNUNRpAO/cfv7oa0qEtnw8v1Ta0pNd8w18vU81zpfab47BMQts7Zj9lVf8P8ACqgj5To7lror9c2QA3JhVjEbXQ6KOPLxlXsUnjtEgpFh2n7I+nWn9UBbvz0t+8zQjiRwWNqgTOminkjsaL0QV3sNVwnVoMD3KDwPE6prsa0wASDpu3f1n6pJcH/OdB02JGpgqwdnbfK4VCP6fL9hdXHi4x/pz55Lf8LSMQdSBDx/uJ8dZ/fJcNxQP1a7QakwSAOvJNMMbTuKTQ7V7R4GCSAfZEuw5rGlrWiDoRG/ioTx1Jo99XS/Ymp4j/vaV2cU6j1U9Hs3SmYdI27x0lQX3ZyTmadYgzpMKTgVj5MZHdK9nimVCqq6y0eD8jtOTSmFtV03SSjRojNMavegrivAUdS7ACXuqOquyMEn6dTyCVKx5SSVs6srf41doPyNOZ3lsPMx7q1VamqXWdiKLYGpOrjzP2ClZUJK0rSo4ebLznZb7q2iixvJo9Tr+qot1ZTUIjUT6QrqMdp1G94FpjxGyQlrfxLSNQVXI76NeJp6PP8AFbEZNdCJII3BGqbdhO17nTQqmTEsdzjgfJd9r7Y0S4tE7uaOGo2Xm9lfFrwQYMyCNIP2WnA+UaYmTTPqY3zKdE1XGGtbJPSF5o3FDcV3VXfmOg5N4D0WsRx99fCKTudQMqR/tmPUwgcIOgUfJk74mjxo1st9q5M6b0ks6ibUXLIjYHMcu5UNNSyqoRncrS0sTCnn/aPFjRo6aOdp1A6KhVambUazxT7tTdioXAGQzT7pFaNEeDvZXxaRz1GooPtm5KRHE7+ygvKXcBO2p8hp9/Rdl8t9PqucdMUZHBn10XpFo9FPq1Jccm2w8FxVt3NOoRtvRZU1aCHDccOpanLabXgA/MPf+69ky+m+icYc0Sdmr2YD5aB1ifVXS2tGkZm6zPA+Q0VMuLX4lOB3Xt2XGG9q61CGuExsYmVl4+pbj/w0qfp6ZbsQxFrPnMcN9fOY1SS6eDqCCCknaXGTXjuEHedpSqzxNzdHHRK/EdWhvqVdFrbtLYmPXoUvu3F4zA/vispOJbvuFDYvl7mwYnbx5e6nCDVv4GlOyHD8P+K8g93MQNtNN9eauOK2Bp0iB+UgeRH9lBZ2wFMGNQZTnEa7XWb6kTAGg5gytkMjnX6ISxqKb+Rbgdz8OtTg6ABrteZJ9O8FdnOBXkeCYi74pk6kyfGZXqlB2ZrXjiPfiFbyY6i0c1p7YXTpBRV6C2CVsOWXs9ZC1kIG7wQPMsOUncflP2TRzly2okkgxnKDtCL/AAu4nvvEf7QZ9TsmNpbspDKwQOPM9SeKY55Q76PFBKuhsmSU+2cOZKxtELsaLkuTsgScEFc3Hwi1+4a4OI5iQHD6+iID1FVp54HWfT9+yVvZSDp2R9sWtqCWDOGx4EEcfZeK3FE/EeANcztBrxK9qqtLWOAEiDA24Ery+wuBbVn/ABmGXcweZPpqtGB1dGqU1MY9lO04p0n21cH4T/Vj+asuHty6HyPMcCvN7+9D6pc3RpgeMcSrt2cxF1Wl3h3qUAu5tO3mIVc2PlHl7j4snF0XKzqpxQeq5Z1Nk6t3rnnRQ4pOU4QdFyLaqIDO1i1KxMKeH4g4AO9PLh7KCyo90nmp78TRaebKfjOUD9ETZ0Rk8P1W1Kkc+7AzIbHgfRcYwc1sSN8kejgiroTP73Q1HvU3sO8GPMfcBTl8lF8FPo1CxwI3H3+isdjaVKwz02g82iNPCVX6jFZewl+9lcACWncdfuqZIpxszwbTCBa1G6OY9jhtoY9RouH4OaszLKnUd13XoV6be24IkCCP2UFilialOWDM5vKJhc5KncTXy9pHk1xg9Vjsp/WPJdW2EukF2rQdo4K6uvhmDKzIOwBEHlGqXYhUDYABA6iP2JRebJ0MsUOyQYSDttw9P+kqfZGlVzDY6H9PdMbe8II4jkmFWiKjT1HikxtxZaaTR1h4zNERp9OMonDqgBdS0y1R3Z2DxtM6b6eaEsLd1NrnAZ8sSAJOXmfDipi5tanIMOaZ5e/72WmP2O0Rb5KmLuznZCrVrPqFpDGuOpkCQYOpV2w6sG9w7HbWdRx/Ra7OYy8VG0K+rXj/AC383DWHc54H7qTHMMex2YDuz++KbI32JCMWnFjFjQtOpLgW1QEDLqWtdMgDUczountew99pb4gx5HYqbUl7HPap0cVKSHIRb6oK5bRlBgImBZUCKFGFG5oRCBucVxujSxQuYvMFIDrAhRtqkIt7FC6lKUVkD7tD3OH0a4ioxrh1Go8CNVuvbFd2tMpFd2gIQ3P8O7d/yF7PPMPQptg2Dm2pGm7K4EnvARIP83VOacKRwaRHNXWSa7eiilTEtqcri3lt4J9bOVczHuuc0tOog9DHpI908sqinkjTOxhnyQ7t0YwpfbvRzCkRVneZYuViYU8XqNmhS/pB+qIZX7kLVduVlMcmMn/iPuhBX3XRl0cyOmdVHoWge+t1rndG9lMP/EXVOnwLhm8BJPsCl46GctlRZbFz4AmSfqvRexPY51P/ADX+XUcCrt/gG1Dswpx0B0TM2oAgDQD+yGTaoSHyJ6jYQtlcGm7X5TpPLxTS5pxKXgDMRG8FYHcXo06aFnbLDG12Aty5hqEFhuCG5tnUyf8AMZ8sjY8k5urAESBtshrO9NGoHcRodPmaY9xzVlJPTJu1tFTw3A6peWHcE6bajdWY9mqhpEAHNrEb+YVwpMpPc2oAJdGu3QoXGsWAD6cEaEHL82oIlp8wU/pxoZZGzzfAnVGVqjSXNIBnrHAzz1HmusUvqbIcwfNBjYjmCEjfX/zHDOdyNf1RFLCnu10Lf36K6jrZNy2XfBLtt3E6OZlcwjfuxI6GQPUK8XVVgbrqOpnbxXknYitUZfsptbIJOfWAGDUu8uHjHFXrtPiQaA0HUzPhCEnGFUeScuyOne1XvNR9X4dMAEx8xHIH8oAgbSdk3/xG9lPM5ksd8rC2XEEwC+dpnbXxXnL+0oyuphvybvJ0JnbwED0RuJ4lVdZ0Q0l9R8u01OVpLY08QjLJS0ejC+0W2xxmnnd3GMaPzTp4CeG+sqG97TFlctzsFIR8wblOYAmD06c155VfWcz4Qa8EkTIPDX6qZ7Kxomm6g92ggwZBEaz5KLlVIpHGvg9JvXZdR8p21mNJg+Wo5oD4kquYE+7Nw1rmPNE0GUySIAdSzFriefDwcrMLJzdwR5JMkaeujHOLTN51oGVnw1wWlSEN1KSgB1hSPeoC9eoVkr6crX4ZY16KpkQiogFtaQgzVdKZ13iVyKQIS1Z4GfhQuHtfnc1zW5S38rhuD4yu8PfwO40RLWgIOMtUjnr67p5S5I3+Lk3xY/tnJhTKVWj0zpOUkdMnhYtZliYWjxy8qS1p4Fjf/UJdCkwu+DqeR3zNMNnSWnWPEGfUIh1rMxHXhC6F06ZzO1aFdZXT+E2Hk3Dq3BjSP/J+g9syqv4WTH79V6F/D2qG5mDQb+JQc0nR7i6svbyhqjlK564LVOT2eS0La0EoavbxqmNxRjUKJrAQpNFEwMUpCAv7PknRpckBcvSNBsT0Q+k2ATlBzAcjwRxxplQEVGgOj5hsdeXNcuxCgGgjVwPead/RFNqUbkjRuZpBGxmP3CdTrRVYH3Z5b2nwZzKzn0xmae9pv4woMHr13n4bWOdPLYeq9iualDMGVmfNoJG3gdiojgTQJoEa+3mi5tqjzw8XYk7LYGLfNVqf6rxGh+VsyQOZMCfBarYdUuKpIGg0BO0cfFO6WFRrUcSeWw9OKLoX9MCBGik5V2VjhbFGF9hKNFpznOSS4lwEDhoOg5pxZYPSaO6wNnWIHv1Q9TGWPeKYcObv6Rw8zp6qf8fJ0OiHqJlPSroZCyZyCidZs6KJt4tGuHaDX2aPui5X0Lxogq0ANhoow4g6SjHWs7qHLDgEUq7Z57XRGasjWD4jX1UJY09D6hG/hp2UD2EbhUtPsyzxRfsCV6PMefBDPoJkHx9jquSGndpHVp/QocL6Zllga6F7WQseSi/wYOzh56FafakcP1HshxkiLi12J67Com3JTOtlQzbIHZTZOiBlwVxXfMO5fRFus4lDupEKfQ8JcGmMrKtMJvRcqxh1aDlPBWG1qbIndg+StB7SViwFYiMfPNme97JpUc4EamNJEkhILetB/fgrEx4ewOBkga9I6LoZJUcnGr0T0dZTbA8RdRqtOsekpJakzPA/rzTXC4zgdeqx5NS0a4bWz1q0eXMDjxE9dVK5yjsqZFNvgoripl3VvYze51Wqtb8ztEKa7NSHCPEIHFLB9aMrso4zvHRCW+GNboXZiFJyKJDlzgdnA+BCX3LiDzQ+QNOm6IosLt9lNsNCHE3F5gNH9Ud6ehQFGs9jw5sB/s7+6tNeyQNfCZCP5DRbh0M8Lv6d0zJUbqNwdwen3WnUX2jpkvpc4GZv9UbjqqxctqUHBzSZ9T5jj4p9g3bBlQZKgh3HiEv9NEZ8h7QvaVwyJBlK8U7HyCaVRw/2k6Hz3CjuMEIPxLVwE65DtPQjZTWXavIclYFjtu9sfA8UeSf5Btror1PsnUB+JTMHUOBkyR9CmmH2NYnK6ZAkgAAa9TqVaKNwx0lpGuvnELDXDT3t9pR4R7DzkC0MKP5ijBRa1cVcRaOKBucSA4hFyiuhVb7J7y+y7BRUauaD1SW5x5s7hDHtAwCRJHMAkeoUnOylpIubGDgsfSlVC27Xs/mTq07QNdsQfNMsiJcfgNqWaGdaFG071rlLIVE0LQnqUCohmG0hO3UgVC62TKTQKTEtw+R3mh3lr6jVQ0jT4S3zke+vunVSzHJJr3Dsp6cEyyJ/kiM8EWdVaeb5XNPjoffRR/hnRq0+Wv0QNSk4bKMXdRuxKPDHL9GeXj/BNeUspDxuNCOiZ2NbZJ34w+CDqFNhFzPkp5MaStM1+M3FcWWZr9FtDNfosUjYfODasJnhmI5TG4O4Sv4RXAMLoyipKjjRdO0XZ1AQDOm/qAf1Vz7CdnxWqGo4dxvueCQ0MNL6dJjBJys9YB+q9Y7L4SaFANcBm3KzQXL/AEa5viv6HVXBgSzIXvzHUcEffjNDUNXcGN14JpEkQ3BEaBLn2pU9vcGoZ/LwRTXCFLscXU8Pnoivw+UInMFDUq9UtBBHVQHQV29g4Ls0xlc4b/dcU3oBFr8P+JUE+CAxHD6b6hOQCNAW90wNAZCs1MxmcR8rSZ6gJMyoHacU7WjLkk70A21OvSI+HUlvJ8kjwIRtzdF7YrUg4cS2Hecb+y5LgDqtVqzZ0KzSlXQV5M12JDdut3TSeXUjsCZjmOYhF1+2stgAn1Xd3hVKpqRDj+Zuh8+fmprLs9TbBcS/kHbenHzSp2aF5Ua/Yk/xBWqGGMnwk/QImhhdzU+d7WA8NXO+3urHchjQAAI5RAQ7QeCdJexCXlSfQJb9nqTNXTUI4v1Hk3ZGXLZGnpwXbqT4XFIEqvEzOTfYsrYOHauaD5KClgo/ISw9D+h0VpNtLUuNAtclaDylHpgbHXFH/wDRvNujv+PHyTGx7StdoTB5HQjxBRDTzUd1h1KqO80HkfzeRGoS0aoeU1qWxrRxEHiim1wVTqmD1aZmjUkfyv8A0cP1ClpY66mQKzSw8z8p8HDQo2zXDJCfRb80qG5oBzfBLbfFGu2KOZcyipFHEWVLdCVbRH13w4qJ1QKiZNoU1bFQW9MseOR0Tl0IS5pyE12L1sYsqaLELRrS0LElFrPMOyBtngU6og6idNSY+/smWO/w3A1oGRy33KogY5uo9lc+w3aqq66oUXmQ6oxuvIu2W6nejlPo9Kt8Bfb1KYY0kANBPgBPhsrpSqNPd4gajkumgKamOKXhxboq58krF100NMqo9o8QcXCm3WdT4K2YpTk+KpFckXDp4QPKP7qGSx4h1lXdlAywjWu5lQNZOoXcGNdOHokQx26v5LnNzUVR26iq1oQYQo1dI4LTBrvxS6lcyJTCxol0EnTcynjCxHIlxCpFOP5zHkNTr6JPlgyFdrGo0syEBzDuDqD4hI8ewQ0QalMZqZ4cWTz6dU2SD7RmkmnbELm59OKFGGODolFUnaydERn7wKzcUxBfkLXQeCIt7wuMHQLV07vrVaCIGhKDxgDbum0t3Qv4nINl1TsXugCSeQRVayLRlcIKdRAQ08baQoP/AJZoJKkZYNAhD1cCaQYSyTCth1HGWkbrBeBxSywwwtU1NusIcX7gDX3QXNOrPFAXdu4DRcWjnJWqPdDV5cuK1c5YIBHEHUHxW2VYGqEqXwMhHSPWBVLSDNMmmeW7fTh5KWljVSn/AKjdP5hq3z4jzXYqjZYGkFe0y0PJnD9kj8aa4ggjVdtvgUuusGY7XVrubdPUbFAvsK7BLYqN6aO/4nfyTrRqj5EZd6LG24XLqqq7Mbgw4Fp5EEH3RLMXB4pkVtMsFJ+gWKG2dLQeYWJiiPGW1pTrsTRnEbU8qrT6a/osWLonKZ9IN3BndA32OCnWZSjV0LFiz5W10XxJN7+CbEJMRvuqHiT5r1CNHBxHposWKeQMQzC8R/mGv72Tdlw14IiHHUcitLEiGFd1WIMcZQtV5IWLEF2eZLY287nQewUjcTzuyM0aPV3isWKr0gRVj6wq6BN6V3GhEg6EESI6rSxFNoLSZXu02ACkPjU/9ORmbxaTtHMe4SWi8aFYsUssUnoxSVM7uYcQUzwPswa5zOMMHLcrFiOJKUtjFmvW07SkcjenUnqVTK1Vz3F2kraxDO2nQJArqkFdscSCsWKMOya7Bm3pZIK6oXAGp3WLEz7GQTUqggc0HWqxssWKUxGd03ktQ7rLitLEsVbCiOhT7xKKc7SVixWSSCaLu6oqbyAsWLzSGBTYGpOaCORgpbd4C3hLf6XfoZCxYvJV0eTa6H9m3Kxrd4ESsWLFQ60ekf/Z"/>
          <p:cNvSpPr>
            <a:spLocks noChangeAspect="1" noChangeArrowheads="1"/>
          </p:cNvSpPr>
          <p:nvPr/>
        </p:nvSpPr>
        <p:spPr bwMode="auto">
          <a:xfrm>
            <a:off x="98425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7174" name="AutoShape 6" descr="data:image/jpeg;base64,/9j/4AAQSkZJRgABAQAAAQABAAD/2wCEAAkGBhMSERUUExQWFRQVGBcXFxYXFBQVFRYVFRUVFBcXFBcXHCYeFxojGRQUHy8gIycpLCwsFR4xNTAqNSYrLCkBCQoKDgwOGg8PGikkHyQsLCwpLCwsLCwsKSkpLCwsLCwpLCwpKSwpLCwsKSwpLCkpKSwsLCkpLCksKSwpLCwpKf/AABEIALcBEwMBIgACEQEDEQH/xAAcAAACAgMBAQAAAAAAAAAAAAAEBQMGAAECBwj/xAA9EAABAwIEAwYEBAQGAgMAAAABAAIRAwQFEiExQVFhBiJxgZGhEzKx0RRCwfAHUnLhFiMzYpLxgrIVQ2P/xAAZAQADAQEBAAAAAAAAAAAAAAABAgMEBQD/xAAnEQACAgICAQMFAAMAAAAAAAAAAQIRAyESMQQTQVEUIjJhcUKBkf/aAAwDAQACEQMRAD8AnadVtzCuyxdkLmSWjOC/D1XZCmDF06nokSPA4YtttXOMNBJ6Bd3VdlKmXv4cOJPIKujtBVquIYcrTpA0HiVbH4/qbfR5RbLHcYY6nrVLafKTM+ACpfbe2a9rSzvDWTrEgED99E3NRjdarzUI/KNgep4pZjGI52abDYch4LYsGLH12Whildnm9VkGFv8ADFMrm070qB9uf2EeRSgEt5LUQifwriYgo+27OPdqdAg8kY9sKg30AYb/AKgP71XsOC1qmQMc4xG+/wBVQLTBgIaN519F6NhQ7jRxCw+RJTo3eNFxsixfDKmQvpEl7dQGgA+26YdnsRqFrc8ObUGo5Hjoeso6lbB3EgjYhAXFH4NTNBDSe9Hyz/NHDqoK0azdazfTqGNWzI8CimHRHh4fEEGQpH2wXuN7PWLfhKJ9BMXW6hqU0GgADmrYfotvkFRuclCA3R3TLsfed6pT5jMPLQ/old0d9ULht98Kux/CYPgdCtOGVSMuVWqA/wCJlEi4a7gW/RVKi/RehfxQtZYyoNh9CvOKR1XdxS0cuSCVmZcZk47L9nn3lcU26N3e7+Vv3VroSrGfYjsc69qZnSKLT3j/ADH+Vq9vsLCnRptZTaGtaIAAQ2H4ey3pNp0xDWgAfco7NAWSeRzZVKjHuWmrkCSp6bISHjTafNdPeGiSQANyVxd3jabZcY+p8FSe0N/UuQWiWs/lHHxUsmaONbK48MsnXQ/qdtbYEjM4xxDSQfArFTrW2dkEN209NFizfVT+C/08AOV23ZSspLHMUbRzjKSlIUVJLe1uJfBtXQYc/uN89z6SvRVugVZWu0GKG5r/AA6WrW6DXSfzOPREMphjMo1PE80PglgKdLMR336yeA4AfqjWjcla5TUFSN2HCAXAJS+qSDBCdupGZ3Q93YSNRqNlkebZr9LRWrqnlJmY4Fas6g0DxoeMJ1WtBG0oGtSgEOGvA8xyQ9fmqE9Li7GdnhrOCf2NkIiFXuz1+0H4bj1aeitFOuBxCm0Ui0Q1MFEy3Qoyyqlnz6deHmiaLwVL8EHfilssl8B1Csp6hDxBSW1BY/Jw3b9kya5eboZKyezsmMPd0TAFA0nqdr0U0Bolc1C1WKY1ghLm5RYqsEunQlFxXMpjWrSldyosYDuH8ULWeF1dF0GEnr1SN1SBGZd7qn+Jw5oOrsro/wDAx9l5a8QfBeh4TeEWLHj/AOus5pHNrmgwql2qswysXM+V4Dx57+8rt4ZaOZkWxfTaSQBqToOpK907EdnRZ27Qf9R/eeep4eS8r/h1h4rXbS7amM3iRt7r2ynV0VMs/YWKDHuUgdKGY5GUGceKiMdNbCExHFBSbzcdgibiqGtLiYAVUr1zVeXnbYDkFLNk4LXZXDi5vfRqq91V2Z5k+w8F3+HU9JinDFgq9s6F1pC/KRoFpGmmsXqFtFVDlsGVvKsY1KcQ5IVd7WW+d9Fp+RuZx9gAm2NYsKIgRm4nePLiVU7vFC7U69SVoxQf5FscPdhz3bf9eSNtrORt7KuNxqCCRodh0Ty37RgtgN16f9KeeEzpYpxCzbRIQly4SfSOXFZXvyR+/dLTXc5x+s6LHwZo5ohurhrXgE6GPLqhromcp8tVDjtNw1HihmXZqU2vHzs0d1A2K0RxJxtGeWR8qOLiiZzfKW7dITJuJyO8Yd7FcspCpBUtbC5ZPL2Cn6i6YeD7Q37N4vnYJOuvsYVopVpC8wpTSIyGCNY4FXbCr7O0EHgqSj/kuhsc/ZjWq/vs8/ojWlJ21Dnng0R5k/Ye6Lp3amyyYybUUgr9Ut/Erl1wlGsPfWUFWpKE/EroVJXrARVHKF4U72qJzoCAGLrwgAqttpvrVMjBJ1PQAcSnOL3MNKa4Bg/waQLh33wXdJ1DfIR5yqwXuZPIycUD9mrZ5w+5a4fLXAb1ys1+oVfx66/yQwicrpDuIaRqPWCvSreyDbTb53vefOG/Rq8/v7PMS09V0I5OLRlrkjn+GtcsuzGxYZ8NF7LbuleL9hLtlvcuZU0zthjjtvMSvWcPuZbvstMpWydUO6Op8Eax8boGzb3R11SftbjORopMPefv0b/dTcuEeTGjHnLijWLYx8Z+RnyNP/I8/Bbt6cJXh7YCbU3LnOTm7Z01FRVIIapQVC0qRpToVnRasWsyxEUqJqIO9xFtJhcfIczyRJpkqjdo7zNVcAdG6D9V6GPmzkwjyZBcX5qOJcZ4qO5JyiNBx/uswyiHSTqB+/usxGqPhkDSfotF/dSNqX2lfur7NVgbBO7CuNNp036qpMb3iRzPsicPxAgiT+ymyLkiUHxZ6BmBYASB9fXgNUNRpAO/cfv7oa0qEtnw8v1Ta0pNd8w18vU81zpfab47BMQts7Zj9lVf8P8ACqgj5To7lror9c2QA3JhVjEbXQ6KOPLxlXsUnjtEgpFh2n7I+nWn9UBbvz0t+8zQjiRwWNqgTOminkjsaL0QV3sNVwnVoMD3KDwPE6prsa0wASDpu3f1n6pJcH/OdB02JGpgqwdnbfK4VCP6fL9hdXHi4x/pz55Lf8LSMQdSBDx/uJ8dZ/fJcNxQP1a7QakwSAOvJNMMbTuKTQ7V7R4GCSAfZEuw5rGlrWiDoRG/ioTx1Jo99XS/Ymp4j/vaV2cU6j1U9Hs3SmYdI27x0lQX3ZyTmadYgzpMKTgVj5MZHdK9nimVCqq6y0eD8jtOTSmFtV03SSjRojNMavegrivAUdS7ACXuqOquyMEn6dTyCVKx5SSVs6srf41doPyNOZ3lsPMx7q1VamqXWdiKLYGpOrjzP2ClZUJK0rSo4ebLznZb7q2iixvJo9Tr+qot1ZTUIjUT6QrqMdp1G94FpjxGyQlrfxLSNQVXI76NeJp6PP8AFbEZNdCJII3BGqbdhO17nTQqmTEsdzjgfJd9r7Y0S4tE7uaOGo2Xm9lfFrwQYMyCNIP2WnA+UaYmTTPqY3zKdE1XGGtbJPSF5o3FDcV3VXfmOg5N4D0WsRx99fCKTudQMqR/tmPUwgcIOgUfJk74mjxo1st9q5M6b0ks6ibUXLIjYHMcu5UNNSyqoRncrS0sTCnn/aPFjRo6aOdp1A6KhVambUazxT7tTdioXAGQzT7pFaNEeDvZXxaRz1GooPtm5KRHE7+ygvKXcBO2p8hp9/Rdl8t9PqucdMUZHBn10XpFo9FPq1Jccm2w8FxVt3NOoRtvRZU1aCHDccOpanLabXgA/MPf+69ky+m+icYc0Sdmr2YD5aB1ifVXS2tGkZm6zPA+Q0VMuLX4lOB3Xt2XGG9q61CGuExsYmVl4+pbj/w0qfp6ZbsQxFrPnMcN9fOY1SS6eDqCCCknaXGTXjuEHedpSqzxNzdHHRK/EdWhvqVdFrbtLYmPXoUvu3F4zA/vispOJbvuFDYvl7mwYnbx5e6nCDVv4GlOyHD8P+K8g93MQNtNN9eauOK2Bp0iB+UgeRH9lBZ2wFMGNQZTnEa7XWb6kTAGg5gytkMjnX6ISxqKb+Rbgdz8OtTg6ABrteZJ9O8FdnOBXkeCYi74pk6kyfGZXqlB2ZrXjiPfiFbyY6i0c1p7YXTpBRV6C2CVsOWXs9ZC1kIG7wQPMsOUncflP2TRzly2okkgxnKDtCL/AAu4nvvEf7QZ9TsmNpbspDKwQOPM9SeKY55Q76PFBKuhsmSU+2cOZKxtELsaLkuTsgScEFc3Hwi1+4a4OI5iQHD6+iID1FVp54HWfT9+yVvZSDp2R9sWtqCWDOGx4EEcfZeK3FE/EeANcztBrxK9qqtLWOAEiDA24Ery+wuBbVn/ABmGXcweZPpqtGB1dGqU1MY9lO04p0n21cH4T/Vj+asuHty6HyPMcCvN7+9D6pc3RpgeMcSrt2cxF1Wl3h3qUAu5tO3mIVc2PlHl7j4snF0XKzqpxQeq5Z1Nk6t3rnnRQ4pOU4QdFyLaqIDO1i1KxMKeH4g4AO9PLh7KCyo90nmp78TRaebKfjOUD9ETZ0Rk8P1W1Kkc+7AzIbHgfRcYwc1sSN8kejgiroTP73Q1HvU3sO8GPMfcBTl8lF8FPo1CxwI3H3+isdjaVKwz02g82iNPCVX6jFZewl+9lcACWncdfuqZIpxszwbTCBa1G6OY9jhtoY9RouH4OaszLKnUd13XoV6be24IkCCP2UFilialOWDM5vKJhc5KncTXy9pHk1xg9Vjsp/WPJdW2EukF2rQdo4K6uvhmDKzIOwBEHlGqXYhUDYABA6iP2JRebJ0MsUOyQYSDttw9P+kqfZGlVzDY6H9PdMbe8II4jkmFWiKjT1HikxtxZaaTR1h4zNERp9OMonDqgBdS0y1R3Z2DxtM6b6eaEsLd1NrnAZ8sSAJOXmfDipi5tanIMOaZ5e/72WmP2O0Rb5KmLuznZCrVrPqFpDGuOpkCQYOpV2w6sG9w7HbWdRx/Ra7OYy8VG0K+rXj/AC383DWHc54H7qTHMMex2YDuz++KbI32JCMWnFjFjQtOpLgW1QEDLqWtdMgDUczountew99pb4gx5HYqbUl7HPap0cVKSHIRb6oK5bRlBgImBZUCKFGFG5oRCBucVxujSxQuYvMFIDrAhRtqkIt7FC6lKUVkD7tD3OH0a4ioxrh1Go8CNVuvbFd2tMpFd2gIQ3P8O7d/yF7PPMPQptg2Dm2pGm7K4EnvARIP83VOacKRwaRHNXWSa7eiilTEtqcri3lt4J9bOVczHuuc0tOog9DHpI908sqinkjTOxhnyQ7t0YwpfbvRzCkRVneZYuViYU8XqNmhS/pB+qIZX7kLVduVlMcmMn/iPuhBX3XRl0cyOmdVHoWge+t1rndG9lMP/EXVOnwLhm8BJPsCl46GctlRZbFz4AmSfqvRexPY51P/ADX+XUcCrt/gG1Dswpx0B0TM2oAgDQD+yGTaoSHyJ6jYQtlcGm7X5TpPLxTS5pxKXgDMRG8FYHcXo06aFnbLDG12Aty5hqEFhuCG5tnUyf8AMZ8sjY8k5urAESBtshrO9NGoHcRodPmaY9xzVlJPTJu1tFTw3A6peWHcE6bajdWY9mqhpEAHNrEb+YVwpMpPc2oAJdGu3QoXGsWAD6cEaEHL82oIlp8wU/pxoZZGzzfAnVGVqjSXNIBnrHAzz1HmusUvqbIcwfNBjYjmCEjfX/zHDOdyNf1RFLCnu10Lf36K6jrZNy2XfBLtt3E6OZlcwjfuxI6GQPUK8XVVgbrqOpnbxXknYitUZfsptbIJOfWAGDUu8uHjHFXrtPiQaA0HUzPhCEnGFUeScuyOne1XvNR9X4dMAEx8xHIH8oAgbSdk3/xG9lPM5ksd8rC2XEEwC+dpnbXxXnL+0oyuphvybvJ0JnbwED0RuJ4lVdZ0Q0l9R8u01OVpLY08QjLJS0ejC+0W2xxmnnd3GMaPzTp4CeG+sqG97TFlctzsFIR8wblOYAmD06c155VfWcz4Qa8EkTIPDX6qZ7Kxomm6g92ggwZBEaz5KLlVIpHGvg9JvXZdR8p21mNJg+Wo5oD4kquYE+7Nw1rmPNE0GUySIAdSzFriefDwcrMLJzdwR5JMkaeujHOLTN51oGVnw1wWlSEN1KSgB1hSPeoC9eoVkr6crX4ZY16KpkQiogFtaQgzVdKZ13iVyKQIS1Z4GfhQuHtfnc1zW5S38rhuD4yu8PfwO40RLWgIOMtUjnr67p5S5I3+Lk3xY/tnJhTKVWj0zpOUkdMnhYtZliYWjxy8qS1p4Fjf/UJdCkwu+DqeR3zNMNnSWnWPEGfUIh1rMxHXhC6F06ZzO1aFdZXT+E2Hk3Dq3BjSP/J+g9syqv4WTH79V6F/D2qG5mDQb+JQc0nR7i6svbyhqjlK564LVOT2eS0La0EoavbxqmNxRjUKJrAQpNFEwMUpCAv7PknRpckBcvSNBsT0Q+k2ATlBzAcjwRxxplQEVGgOj5hsdeXNcuxCgGgjVwPead/RFNqUbkjRuZpBGxmP3CdTrRVYH3Z5b2nwZzKzn0xmae9pv4woMHr13n4bWOdPLYeq9iualDMGVmfNoJG3gdiojgTQJoEa+3mi5tqjzw8XYk7LYGLfNVqf6rxGh+VsyQOZMCfBarYdUuKpIGg0BO0cfFO6WFRrUcSeWw9OKLoX9MCBGik5V2VjhbFGF9hKNFpznOSS4lwEDhoOg5pxZYPSaO6wNnWIHv1Q9TGWPeKYcObv6Rw8zp6qf8fJ0OiHqJlPSroZCyZyCidZs6KJt4tGuHaDX2aPui5X0Lxogq0ANhoow4g6SjHWs7qHLDgEUq7Z57XRGasjWD4jX1UJY09D6hG/hp2UD2EbhUtPsyzxRfsCV6PMefBDPoJkHx9jquSGndpHVp/QocL6Zllga6F7WQseSi/wYOzh56FafakcP1HshxkiLi12J67Com3JTOtlQzbIHZTZOiBlwVxXfMO5fRFus4lDupEKfQ8JcGmMrKtMJvRcqxh1aDlPBWG1qbIndg+StB7SViwFYiMfPNme97JpUc4EamNJEkhILetB/fgrEx4ewOBkga9I6LoZJUcnGr0T0dZTbA8RdRqtOsekpJakzPA/rzTXC4zgdeqx5NS0a4bWz1q0eXMDjxE9dVK5yjsqZFNvgoripl3VvYze51Wqtb8ztEKa7NSHCPEIHFLB9aMrso4zvHRCW+GNboXZiFJyKJDlzgdnA+BCX3LiDzQ+QNOm6IosLt9lNsNCHE3F5gNH9Ud6ehQFGs9jw5sB/s7+6tNeyQNfCZCP5DRbh0M8Lv6d0zJUbqNwdwen3WnUX2jpkvpc4GZv9UbjqqxctqUHBzSZ9T5jj4p9g3bBlQZKgh3HiEv9NEZ8h7QvaVwyJBlK8U7HyCaVRw/2k6Hz3CjuMEIPxLVwE65DtPQjZTWXavIclYFjtu9sfA8UeSf5Btror1PsnUB+JTMHUOBkyR9CmmH2NYnK6ZAkgAAa9TqVaKNwx0lpGuvnELDXDT3t9pR4R7DzkC0MKP5ijBRa1cVcRaOKBucSA4hFyiuhVb7J7y+y7BRUauaD1SW5x5s7hDHtAwCRJHMAkeoUnOylpIubGDgsfSlVC27Xs/mTq07QNdsQfNMsiJcfgNqWaGdaFG071rlLIVE0LQnqUCohmG0hO3UgVC62TKTQKTEtw+R3mh3lr6jVQ0jT4S3zke+vunVSzHJJr3Dsp6cEyyJ/kiM8EWdVaeb5XNPjoffRR/hnRq0+Wv0QNSk4bKMXdRuxKPDHL9GeXj/BNeUspDxuNCOiZ2NbZJ34w+CDqFNhFzPkp5MaStM1+M3FcWWZr9FtDNfosUjYfODasJnhmI5TG4O4Sv4RXAMLoyipKjjRdO0XZ1AQDOm/qAf1Vz7CdnxWqGo4dxvueCQ0MNL6dJjBJys9YB+q9Y7L4SaFANcBm3KzQXL/AEa5viv6HVXBgSzIXvzHUcEffjNDUNXcGN14JpEkQ3BEaBLn2pU9vcGoZ/LwRTXCFLscXU8Pnoivw+UInMFDUq9UtBBHVQHQV29g4Ls0xlc4b/dcU3oBFr8P+JUE+CAxHD6b6hOQCNAW90wNAZCs1MxmcR8rSZ6gJMyoHacU7WjLkk70A21OvSI+HUlvJ8kjwIRtzdF7YrUg4cS2Hecb+y5LgDqtVqzZ0KzSlXQV5M12JDdut3TSeXUjsCZjmOYhF1+2stgAn1Xd3hVKpqRDj+Zuh8+fmprLs9TbBcS/kHbenHzSp2aF5Ua/Yk/xBWqGGMnwk/QImhhdzU+d7WA8NXO+3urHchjQAAI5RAQ7QeCdJexCXlSfQJb9nqTNXTUI4v1Hk3ZGXLZGnpwXbqT4XFIEqvEzOTfYsrYOHauaD5KClgo/ISw9D+h0VpNtLUuNAtclaDylHpgbHXFH/wDRvNujv+PHyTGx7StdoTB5HQjxBRDTzUd1h1KqO80HkfzeRGoS0aoeU1qWxrRxEHiim1wVTqmD1aZmjUkfyv8A0cP1ClpY66mQKzSw8z8p8HDQo2zXDJCfRb80qG5oBzfBLbfFGu2KOZcyipFHEWVLdCVbRH13w4qJ1QKiZNoU1bFQW9MseOR0Tl0IS5pyE12L1sYsqaLELRrS0LElFrPMOyBtngU6og6idNSY+/smWO/w3A1oGRy33KogY5uo9lc+w3aqq66oUXmQ6oxuvIu2W6nejlPo9Kt8Bfb1KYY0kANBPgBPhsrpSqNPd4gajkumgKamOKXhxboq58krF100NMqo9o8QcXCm3WdT4K2YpTk+KpFckXDp4QPKP7qGSx4h1lXdlAywjWu5lQNZOoXcGNdOHokQx26v5LnNzUVR26iq1oQYQo1dI4LTBrvxS6lcyJTCxol0EnTcynjCxHIlxCpFOP5zHkNTr6JPlgyFdrGo0syEBzDuDqD4hI8ewQ0QalMZqZ4cWTz6dU2SD7RmkmnbELm59OKFGGODolFUnaydERn7wKzcUxBfkLXQeCIt7wuMHQLV07vrVaCIGhKDxgDbum0t3Qv4nINl1TsXugCSeQRVayLRlcIKdRAQ08baQoP/AJZoJKkZYNAhD1cCaQYSyTCth1HGWkbrBeBxSywwwtU1NusIcX7gDX3QXNOrPFAXdu4DRcWjnJWqPdDV5cuK1c5YIBHEHUHxW2VYGqEqXwMhHSPWBVLSDNMmmeW7fTh5KWljVSn/AKjdP5hq3z4jzXYqjZYGkFe0y0PJnD9kj8aa4ggjVdtvgUuusGY7XVrubdPUbFAvsK7BLYqN6aO/4nfyTrRqj5EZd6LG24XLqqq7Mbgw4Fp5EEH3RLMXB4pkVtMsFJ+gWKG2dLQeYWJiiPGW1pTrsTRnEbU8qrT6a/osWLonKZ9IN3BndA32OCnWZSjV0LFiz5W10XxJN7+CbEJMRvuqHiT5r1CNHBxHposWKeQMQzC8R/mGv72Tdlw14IiHHUcitLEiGFd1WIMcZQtV5IWLEF2eZLY287nQewUjcTzuyM0aPV3isWKr0gRVj6wq6BN6V3GhEg6EESI6rSxFNoLSZXu02ACkPjU/9ORmbxaTtHMe4SWi8aFYsUssUnoxSVM7uYcQUzwPswa5zOMMHLcrFiOJKUtjFmvW07SkcjenUnqVTK1Vz3F2kraxDO2nQJArqkFdscSCsWKMOya7Bm3pZIK6oXAGp3WLEz7GQTUqggc0HWqxssWKUxGd03ktQ7rLitLEsVbCiOhT7xKKc7SVixWSSCaLu6oqbyAsWLzSGBTYGpOaCORgpbd4C3hLf6XfoZCxYvJV0eTa6H9m3Kxrd4ESsWLFQ60ekf/Z"/>
          <p:cNvSpPr>
            <a:spLocks noChangeAspect="1" noChangeArrowheads="1"/>
          </p:cNvSpPr>
          <p:nvPr/>
        </p:nvSpPr>
        <p:spPr bwMode="auto">
          <a:xfrm>
            <a:off x="98425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7176" name="Picture 8" descr="http://t0.gstatic.com/images?q=tbn:ANd9GcRWtqvOwRWk6AiLCK6Ig6pqu_9qovfZ6HeHz-KTPpLNcCTnuEY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040" y="510303"/>
            <a:ext cx="2880320" cy="27918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8" name="Picture 10" descr="http://t2.gstatic.com/images?q=tbn:ANd9GcR4s22IO4UeiiZ80oDHEEcTw0haDhddS92mwo_iW257rRL93vC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576" y="3186536"/>
            <a:ext cx="2312059" cy="30867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599384" y="4406729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They are all feeding.</a:t>
            </a:r>
            <a:endParaRPr lang="th-TH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jpeg;base64,/9j/4AAQSkZJRgABAQAAAQABAAD/2wCEAAkGBhQSERQUEhQUFRUUFRUYFBUUFBcUFRUVFRQVFxYVFRQXHCYeFxkkGhUXHy8gJCcpLCwsFR4xNTAqNSYrLCkBCQoKDgwOGg8PGikkHR8tLCwsLCwsLCwsLCwsLCwsKiovLCksLCwsLCwsLSwsLywpKSwsLCwsLywsLCwsLCwsLP/AABEIAMIBBAMBIgACEQEDEQH/xAAbAAACAgMBAAAAAAAAAAAAAAADBAIFAAEGB//EAD8QAAEDAgMFBgUCBAQGAwAAAAEAAhEDIQQxQQUSUWFxBoGRobHwEyIywdHh8RRCUrIHI2JyFRYzU4LCNHOS/8QAGwEAAQUBAQAAAAAAAAAAAAAAAwECBAUGAAf/xAA3EQACAQIEAwQIBQQDAAAAAAAAAQIDEQQFITESQVETImFxMkKBkbHB0eEGFHKh8BUzsvEjNEP/2gAMAwEAAhEDEQA/AE3vUCJMC3vqFEuH9XkVJjhBM3NuEc/ssSlYEGLptbkB+eKA4qD6ig56VRO3CmooHGlBc9TweAdWqNp0xLnEAd/E6DNEjBMUsez2y3Yms1gj+p3ANBE+q9fDg0BrRAaAAOAFgPBVHZ7s9TwlOG3e4D4jjeSBeODZmydrOWlwOF7KN3ux60GDVSuKuEB2IhAq4uxVlbhXE9kNcuRV4+hdApMTlZ+8J4odJin4evGrSU4O6ZDlC0hrCsT7QkqZhM03ShTVw0XYlUqwvPe0O2hWqOj6WS0QTeNeS6/tFj/g0SQRvmzRz4/uvNnySedz3rN5tXjK1FPbV/IKgwdcnxhRJQmI+VzkQY4m/Dx8FQtWOMYzVMttE2HPloPBBp1bWESc8zkO4ZnxWBk5nx980x+Igf43AeOndqhulzjvcVJl7BELc0y9jhdrJnu9Z+ynu2WxZvU+g/VSp05K5s4nRoW98P1KUxoVpu2A5eplJvZL/eSbCXeucKtpwwHPTzQcJgnudutEkm/LmeSsWYUucIk8AOmi6DZuzBSBP8zonlGg5K5yzByxdS3q838vMZUnwongsE2kwNaOp1J4lMBbWL0CMY04qK0SILdyFWoAL6pOoRfVBxWL3nWuBYcEAhy8rzSv+axU6qemy8l/Lk+C4YpC1aiC53UacgsT+GqNAO80kze44BYoyqNKxISVjmyDOgniQpzpH680rTnPMH2UQVL8lNcQRMKLWW4dffVGbKlgsC6tVbTpguc4wBGU69Ei10ORHA7KfWqNpsEucQBoL8TovVezfZZmDpkfVUdG8+PBo5ZovZjs03CU7wajo33aWmA3ktdqdsfBpgNMOeYHEDiO+B3q5o0lhqbr1VquX85hErDz0JzZUsDelTJuSxsnid0XRvhq6hO8U+pxVV6Cr6jCCujNBVW1XBp3dc+7T0Qcfi1Qws5Po0vN6IZwXZWg5g5GIUYIK0ZkWtefKPRM0hxyWNyjOZYB8E9ab/bxXzQtSnx6rc1TCbpENEmwFz0ChTpLm+1e3AGOpUzf+c/+o5rcVcyodh21OSae3n0+oFQaepWbc2wK7iRlpllcd/HvXPOqX/K1Wq5Rp5FBdnKyCi23J7sMwpqzEW659yMBl09b/dAYEZhufeWiSQ0O0QB1PoEdjUFh0PPyGRTdAaqPN2OsRLd2D7EArKbpC3jbttrbuzP2RMIyGobfducL1Tl4+aNSZPn798UB9M71uGXddPYYW96cEsnZCE2Xz0HsKDMIXu+UX5KxwmxalSC1pAN5NhHHnl5K/wAPsptFsNuTmTmf0Vjl+WVMVK77sev0Ok7Iq8Bs74Yv9RzPDkEyQmnU0J1Neg4alChTVOmrJEGV27sDuoWJPynnZHcksa8SBOX39hVue4rsMHK28u6vbv8AsOpRvIV+EBcaLA5aDFptNeYk1ieKIDs4mNCtreKpgm+8LaCVikxtYcpHP0wsJ4q5o7NBaHOMDxnpxU6NJrT8oganUqS6yEZrY2xjXe1gO7vmLzMZkxqF6hsHYFPC091t3H63kXcbT0FslzfYShvVajyJ3W2dOReeHQH2V20q8yygnDtZLV7D47EXlebdpcf8aqDJjfAZwhp+8T3rttv4iKRb/wByW9ARc+niuNxGHBBtztyuoOc4xKcaC5av5CS2Op7O47epBpIllo/06WVy1eb43aBwlN1dh+f5WgH6SSRY8oldV2Z7XUsYHbktc3Njs4t8w/0yY7lZZVi1WoKL3WnnY5Mvqjw0EnICSuWxNTfcSTJOf2V1tbEfLuj+b0Co3hUWf4pzqqgto6vzf2CLYG1pve34umGtUGtumG07R4rOipA6rHFpDDBOR4SM1VYfsVTP/Ue9zr5Q38kldBTYisZeVOwld0ZKVk1fVdRXHiKCp2Gw5y3xl/NwHMJKv/h7TIIY9zTMjehwjhGeXPRdm1kqbaS9DpUcLXpqpCKsyLZp2POcT/h3XbJYWvbBtMOI0ERmfulK3ZPEsjepPMj+Ub39sxmvWmNRqah1Mtpy9FtBLHiNTBuBuCCDDrGxuCOuaaY0yCQYMm+ov5fhezboOg5LZpgm4ExGQy4dFDllN/X/AG+51jx52Dc4iGuMm0AmSNBxKs9ndmq9Ru82k7djX5Z0tOa9RWi5dHJ4+tJ/z3nWOBof4f1S4bzmMFpM7x1kADXv1V3hOx9GlJdLzpvZATw1K6F1VKV6yn0ctoQafDfzO0QrWKTeJRqrpSz3wr2ESPJkKjAElWKYqPS7gpUFYBJ3AkJXFUvmNuHp78E4QlsSblZX8Vt9jT838AlDdijmiENFI1UXBYRMkMA5s5nyWIu6FidcaKvCEXANPLVFehMw5qVGUm51HhvdPzE8onwUmnFzkormKeidktn/AAsMwkAOqfO7j830g9GwrgqLQAABYCwHADIJfaGN+HTc7hkOJK3CUcPS8Ir4Bjn9v40OqEA2bboZv6BVIv7nPqtVKnnPVaC89rVXVqSqS3bBt6nLdssVJpsGjd4jm6w8APNU2y8ZUou3qTix0RIziQY8gibWxHxa9R0yN4wdN0ZeShRatHQh2VJJbinqGz9vtxTQcnhvzMnK5E9DE+CbaF5vg67qbg5hh0EW5i/qu+2LtIVqbSSN+PmE8DExpMeao8wozdR1nrcLFjQp+wj0W5+8/wBZU/hKbKSgxjcIiTWI7KaxjEdrFKp0xSNNt0y2ioNYm6LbLU5PVcL0ns9V8wc1fUDuKTAjOYohtloLjAcrW+pFqi5qUQz4iiXrNxaLU6wgGq5LOam3sStVyLAHIWqlKvam3IDwpUXYC0KuQnBHeEJwR0BYIhK4pskdycLUDEty6+ys5+Jqbng1JerJP4r5oJR0kIOas3YWqruHciE2XnRKF3U+KxTJW0640QDV0XYrZZ33VzMAFrOZMbx7hbvPBUFCiXENFy4wOZOQXoWAwgpU2sboPEm5PitBlFDtKrm9o/EdEd3lz3ajFmWsGREngb28I81ezxsFw2Lxu/Ve42lxtM5Wz7lY51WcKHAvW+A6TsiDH+81DG1N2k9wuWtcY7uOi1TF/eXFC2uSKFWM9x3pfyWPgu+l4jEcIBl0HlZN0GpSm6w6n7J2iVqJDxqkFZbNxLqTg5ljfz5apGm1OUUGSTVmOR3uy9oNrNkWcI3m8M/x5qxa1cbsXEllRp0JggartWqpnRVOfgwqDMajsahU0wwKTSghxJrEai1aa1FYFdYWlwzUkMZhaolqKtEK7BgdxZuIu6sLV1zgBpqJbCO5L1E5CC1YpOoE49qA5qkQBSQm5qG5iaegPCkJgmLPYgvTD2oTmoyBSFyEOpTkQmHBDcUzEUY4ilKlPaSsNTs7lTUZdaDoTOKpXka5pM3K8kxOHnh6sqU94k5O6ujZW1Np4rSjnFl2T2cS81HCzbN/3Hh0HqutDUrg6LabA1uQH7lNNcvRMHhvy1JQ58/MctBTbDt3D1STHyOE31EaX1XnOHBAA95Fd92orFuGfEXgGdQTeOevcuCY+eA9/uqDOpXqqPRDJjrX2vdarM3mlujgQe8EZ5qNF09fXoUbcWd9FnI83a0tLm2lpv3GCmsPiP3Utt4I067xEB5JbnBBvY9UthitTGSnFS6j1sW9GsrHDPVRQEp+gENjkXuFOS7XZlTeps6AZ8FwWE0XX9ncR8pb3+gUTERvG/QMi9ohNMS1IpphXUUrihmIzQhNRWLQYbkCkTWltYrEYaWipKJXHA3BAejVH8ElXBUKtjVS9FXY9RuDqVRxSdfGAaEqbmJPFUlT1c2xW0Ul/PEd2cSD9pcG+aSq7cgH5fPRF/h7KuxWEsRxUH+q4xP037l9BrhHobPaIWlumh1Wv+O04kki8RHOM/eSqq2GIn3kbHoq7EUsxznyUyjnOLhvK/ml8rAZU4s6mntCm+d17TEzeMs80VcDWpkT5++5B/jKgjde4BogCTkfSxVzRz6XrwXsdvqBdFcmehEaKuqUS0mcjYLk/wDi1WD/AJj4+UG5sVfbEwtRx33uJb1ne8dJVdmM4ZnKKpQaqbb7+fkLBOG70GHnosThwXBbWfll+Li7OlL3MJxR6nSMxSZZiFzFHGFO0savTZULDI1bjXaVwdhnAibt7jIg/bvXEfA4e/crqtpYr/JfnloJ1Gi5dtS8FYnPYOFdeK+bFbuFptjmEwx9vfql6bpPA8EwGrOy8RULbT2e2u2CLi7TwPuFwopFjnNcILSQR3r0M2VJ2l2ZvA1Wi7XEP47pgg90x38lYYHEcD4HswiKWi9WOHcq7DMurXD4cnRWsh6LHCuXU9nHXd0HqucwuE4nwXUdnmAONtPuo9WN4MKi/pD7JumxApuTDHpKEEtxWHaEVqCwo4WhwqVroDI2sWLRKmt2GmKDit7y04qNOaktByQFxQKpRqgSNYqnryaCIg8JLFCUWpUS9R6qak1cUC42SGIdmmKr0nXeoz3GsQxBsOn3P5VXiKeZ6Dz/AArLEuy6G3eUlWp2IOhv+6dHQGynxDZ6Tc8OpQaWEBdeYKsnW9/ZBbAKkcTtoMC4HYrnkNGUjeOu7mZ9F1zKQaAAIAsAo7Pw26wTmRfvvEo5atlkWDlSpdrUXelt5fff3EWrK7sgULFPdW1orgSsKLTeksPj2VPpN/6Tn+qO18IFCtTxEOOm7o5pxdmNufYjiqJ9I3HD7K0+KksSfnvqP0Pvmsz+JcP/AMUKy5O3v/1+4WnK+guxO06lvfmEs1kG+uSPurCy1DoY3JGilRcC5zXXlrZB72kR3IDXJmkz5gTF2nS9iPym7BUc1tTZ/wAB8N+l12n1bPJSw0rq8Zgm1WFp6gxkdCuXxGDqUjDm2/qF2+KuMLiVUjwyfeQRFjQMQuj2BWu7oPVcbRqyup7Nvs89B6oleVqbY9HTU6kplhVWyr83cE9Reo1Oo76Dixw4tKPKAxyIHLZUKfZ01FgW7smShuelX4uTAyWOqqJVxKbcY8hyiFdUW21JST6yi3EKu/MWY+w49yUrKZrSg1aibUkpIQRxOaRqVr++IT9dhVdWaB1VPV0ZwGo+ckm+Ik3z6eOqJXqkJGtXUdO4xsjia3lpwSFSpKytWzQPjeSKkMYKs06e7hMbJwZdiG2BaAS6Z0/WED4l4GuQ7/0XVbMwvw6YB+o3dy5K1y3DSxNeMbaLV+X32BSlwq46XLUqBK1vL0WxCCLEB+IAzWKDPMcJCTjKpFNeI/hZ5/8AFIgixFwemSutm7U3xuu+v+4flUD39Fr4wF2zyWLweLqYWfHD2rkyTOKkrM65rlraLYph39JE9CY/CQ2ZtVtSxgO8A7pzVvUZv03Ny3gRPCdVtas6eY4SShzW3RkKMXCVmKAzHlyTjG2VfgnGIdmLHqLfZOMevJ6kXFuL5E5BHGNFA1fmYeZHiJHotPeEGsywkxDhBHGYv4pIrqPRcUnohZOdwbRoRzSdFqba5C2eg9Mqcd2f/mo97J/tP2T/AGepFtN29IO9cEEZAR6p+i6U3ANiFbYKFbHN0E9Ur6+HIc5KOrB0iS63AAdVbYZkZ5oFHDhjWkXLpk9DCK2otLlmWKEVVqrXkug2dTWyHmVELH43cYTqbDvQRVVFtjae8/dBs311/CsMbU7Kk3zeiOp95j+FxSZfiLLm6WMjvTzsZ8qy8Z7kljrsTkh1MRoFWDESOHqp/wARER3oEpWELWnX425Izqqq21rKQxKZGq9hjG6tRI1yCiGskK9S6DN3EFsSFV4mytqxtdU+MfEoUVdg2IVXwhh0jnN+MXso4r3C6LYOx9xoe8fMcgRkLQTzVjhsLPEzUKa1+AOTUVdkdibF3CKj53o+VvAcTzVyVslRJXoOCwcMLT4I7831ZDnLidyJKFXqwOfu6ISq6s+TfuCqc/zJ4Wj2VN9+f7Lr9B1KF3dir6t7nzWKbhyHgsXnnEiWchunh0US1OPZp58UL4atlIbcVDYyNwul2Ntf4g3XH5x3AjlzuuefRKgKO6QbyLg96sMFjJYapxx9q6jJwUlY7BzIdPH1RGuEpbA4vfYDrYO6ph4UPO6EY1lXp+hUV14Pmvf8RlNu1nujVTihVfmYQMwJ8L/ZF31GsPlIGZBHkqSL1QZPUfoVLJhr1U4LEEsbIvHVNCqUKULMenYsaeIATzHqnw1yrJj1sfwxhHedd/pXxfyBVp7ILs/EyHTpUePApwVVQbFxEiqOFeoPMH7q1bUWsowtBDZy7zM2rtD4dJzpvk3qVxn8YrLthjIbTbOZJPcLepXF1cbNm8Vm80k5V+HkkSqOkb9ToW7QgjnkrKniSWjeK5CliIi8kaEzu/lWL9oQ1VPB0DXOgFdbpV1z9DafcnKeJ4eSjTg0NbL1tdYa0XVZ/FInx5FlEd0MuWIr8EOtUS7a9u/8rTnWKTiEuarYiM/feqbF1pv5K6p7OfUy+k5k/hPYTY7KdyN5w1OnQKzwOW1sQ04x7vV7ff2ApTUdxPZGwtz56n1aNsQOc8ValTLlBxW9weDp4WHBD2vqQ5zcmRJUCVsqJKng2wWIfaOPoFXF105iHX7kmWGc46LybNcS8RjKk3snZeS0J0FaKJt5rFm+PZWKs1HHNPZ+yHufr+EZrt4A65R0Eeii4WVp4DTVNt0KqZ6cNFFzHD375LRYnpCjWy6+64g2DvVX9K46LmqT+EDuhX1CtIBGo9Vd4Sj/AFDDVMJ60e9Dz5r2/cjVXwSU/YwhKk0zY+PvJDqH2VuhUBcOPkslKDjdNaoOguBZ8jeQjwsmG0vBLYV0g9XeqdptQpcTlZbsI9w1JoaiCol3VZUmuXrmWYP8rhYUnva783qyvnPildFFg9uNpYjEUs3vxDNxup+I1su6BdY2ovPtiYEVdp4ivm2k4gc3EboHcAfJdrVxIY0ucQAMyU+hLuOUtk3byJFVd5Jb2Rx/b3FE4hrG/wDbblzc5UbXBgiZdx4ch45rtHbFGJcatTeYXRugfVugWmZjoqvGdgnH/p1Wx/qaQfEErP18HXrTdSMdG7rr7iTGpGC4b6o5c4m6ZdjSQnz2DxANjTP/AJEeoTdLsZXAuGf/ALt0UZ4SqvUfuHKpHqUrap0TdLGkQb81a/8AKBBh9am3lmfOEfDbFwjfrrl3Qbo5zmUN4aT0nZebSOdWIOljN8Dj+ycoYR7hLWkzqAfBWODdhKVmboMgyZcZ4hxninxtSl/W3Kc11PKaMn368V4Jr6/IC6vRC2G2SY+cxYWHHWVY0MIxul+JutNqAiQQQeF1veWgw+U4SjrGKb6vX7AHVkw8qD1HfWt5WijbRA2yLihuKm5DKIhrIlygtuWgE56K4wTxNT5j1/RAJ1Rqxz6pYrxZvibfUsjZI1WKO/zWJLHXOewrvmI43GWY43Uqjuf7JWq2DIzCOGg3HAGFatcxvIxz0Lf/AGW3hRHNKkcFLm6eqsNmYmQWyLXHG+fvmqao6BbVH2VWioJ1t3mysssquhiYTXWz8noxlWPFBov6jJEZHRKYNtQOO+IvY6dQU8ApgLXZnkdLGNzi+Gb58n5+PiQKVZw0eqB4Wk6XkZbzreCsA+BHij1MOBRY8Zvc7e6gNiPFLKnyXI4Rf5ivrJN2XLR2v53JeIqO9lzNgpba+0BRoVKh/laY/wB2Q84TC4f/ABM2vDG0W3Jh7+mTQfM+C1WJqdnTcv5cBQhxzSLvswW4bBCrVO6ak1HE5ne+kczEeKYpCriR8UgNYL0Kbh9X+t/Pguc7KbMrYv4dXFyKVMf5VOID3EyXkcPwALBd8FCWH7enwO6hbTq31+hJnNU5NrWT38PAof8AmioyzmAkZm7esqL+2h0piJOpmNO9H7R7N3mb4Fx9QGo49y5iph5PLM8OOWqzOIxONwtR0pzenlqh0YwkrpFtV7Y1iGwGtIzgTPAXSFXa9Z871RxmLSYtfpw8FXEFHY71UGriKtT05N+0fwpbDXxyczwAv4+qkxx3h7tkl6Tc+qaYYjmPQmFBkKN0BBnl91qq+DfX00W6DkHHaEaH1/X1UdayOLClXIEiw4ZdEShtp4dO8SNQbz7hJU6nynp5pWDvGdCiUqlSm7wk1boxHZnWYPboP1iOY+4Vo2qDkZXH0nfKPdtEehiXNIcDEeY4EK7wWfVaT4K/eXXn9wcqSex1W8huKUwG0RUbwdqPwmpW0oVqdeCnTd0yNJNaMiVgWyFqFIeqGFXWrDePUqD3yEXaLSDyKTMxdeOYig6NWVN7xbXuLFO6CRwW0C60hWOuc+5Tw/0D/wAvQLFitOQiCMFkJ+Q7lpYkjucK1SpU3RcWIyIzC0sUiJx2AUwsWL1bkUxa1P8A4rP/ALT/AGJErSxV2B/tv9U/8mS8R6S8l8CTFw2GaHbZdvDegvibxFO0TwWlibjd6f6kFw20vI75bCxYppGMqCx6H0XKY5ol3vQLFixX4i/vU/0/NEzDeiynd+VoZjoP7VixUq2JA2/6j1RGfy9PuVixAewgdn59ApVcz/tPq1YsQeZxtmSE/wCodB6LFiRCDdDLuPq1HpZO/wB32asWIUhUCDiCYt7C6thsOixYth+Gv/T2EevyJFaCxYtgiMJ7S/l70pXzKxYvLM8/79T2fBE6n6CBhYsWKnHH/9k="/>
          <p:cNvSpPr>
            <a:spLocks noChangeAspect="1" noChangeArrowheads="1"/>
          </p:cNvSpPr>
          <p:nvPr/>
        </p:nvSpPr>
        <p:spPr bwMode="auto">
          <a:xfrm>
            <a:off x="98425" y="-896938"/>
            <a:ext cx="2476500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78" name="AutoShape 6" descr="data:image/jpeg;base64,/9j/4AAQSkZJRgABAQAAAQABAAD/2wCEAAkGBhQSERQUEhQUFRUUFRUYFBUUFBcUFRUVFRQVFxYVFRQXHCYeFxkkGhUXHy8gJCcpLCwsFR4xNTAqNSYrLCkBCQoKDgwOGg8PGikkHR8tLCwsLCwsLCwsLCwsLCwsKiovLCksLCwsLCwsLSwsLywpKSwsLCwsLywsLCwsLCwsLP/AABEIAMIBBAMBIgACEQEDEQH/xAAbAAACAgMBAAAAAAAAAAAAAAADBAIFAAEGB//EAD8QAAEDAgMFBgUCBAQGAwAAAAEAAhEDIQQxQQUSUWFxBoGRobHwEyIywdHh8RRCUrIHI2JyFRYzU4LCNHOS/8QAGwEAAQUBAQAAAAAAAAAAAAAAAwECBAUGAAf/xAA3EQACAQIEAwQIBQQDAAAAAAAAAQIDEQQFITESQVETImFxMkKBkbHB0eEGFHKh8BUzsvEjNEP/2gAMAwEAAhEDEQA/AE3vUCJMC3vqFEuH9XkVJjhBM3NuEc/ssSlYEGLptbkB+eKA4qD6ig56VRO3CmooHGlBc9TweAdWqNp0xLnEAd/E6DNEjBMUsez2y3Yms1gj+p3ANBE+q9fDg0BrRAaAAOAFgPBVHZ7s9TwlOG3e4D4jjeSBeODZmydrOWlwOF7KN3ux60GDVSuKuEB2IhAq4uxVlbhXE9kNcuRV4+hdApMTlZ+8J4odJin4evGrSU4O6ZDlC0hrCsT7QkqZhM03ShTVw0XYlUqwvPe0O2hWqOj6WS0QTeNeS6/tFj/g0SQRvmzRz4/uvNnySedz3rN5tXjK1FPbV/IKgwdcnxhRJQmI+VzkQY4m/Dx8FQtWOMYzVMttE2HPloPBBp1bWESc8zkO4ZnxWBk5nx980x+Igf43AeOndqhulzjvcVJl7BELc0y9jhdrJnu9Z+ynu2WxZvU+g/VSp05K5s4nRoW98P1KUxoVpu2A5eplJvZL/eSbCXeucKtpwwHPTzQcJgnudutEkm/LmeSsWYUucIk8AOmi6DZuzBSBP8zonlGg5K5yzByxdS3q838vMZUnwongsE2kwNaOp1J4lMBbWL0CMY04qK0SILdyFWoAL6pOoRfVBxWL3nWuBYcEAhy8rzSv+axU6qemy8l/Lk+C4YpC1aiC53UacgsT+GqNAO80kze44BYoyqNKxISVjmyDOgniQpzpH680rTnPMH2UQVL8lNcQRMKLWW4dffVGbKlgsC6tVbTpguc4wBGU69Ei10ORHA7KfWqNpsEucQBoL8TovVezfZZmDpkfVUdG8+PBo5ZovZjs03CU7wajo33aWmA3ktdqdsfBpgNMOeYHEDiO+B3q5o0lhqbr1VquX85hErDz0JzZUsDelTJuSxsnid0XRvhq6hO8U+pxVV6Cr6jCCujNBVW1XBp3dc+7T0Qcfi1Qws5Po0vN6IZwXZWg5g5GIUYIK0ZkWtefKPRM0hxyWNyjOZYB8E9ab/bxXzQtSnx6rc1TCbpENEmwFz0ChTpLm+1e3AGOpUzf+c/+o5rcVcyodh21OSae3n0+oFQaepWbc2wK7iRlpllcd/HvXPOqX/K1Wq5Rp5FBdnKyCi23J7sMwpqzEW659yMBl09b/dAYEZhufeWiSQ0O0QB1PoEdjUFh0PPyGRTdAaqPN2OsRLd2D7EArKbpC3jbttrbuzP2RMIyGobfducL1Tl4+aNSZPn798UB9M71uGXddPYYW96cEsnZCE2Xz0HsKDMIXu+UX5KxwmxalSC1pAN5NhHHnl5K/wAPsptFsNuTmTmf0Vjl+WVMVK77sev0Ok7Iq8Bs74Yv9RzPDkEyQmnU0J1Neg4alChTVOmrJEGV27sDuoWJPynnZHcksa8SBOX39hVue4rsMHK28u6vbv8AsOpRvIV+EBcaLA5aDFptNeYk1ieKIDs4mNCtreKpgm+8LaCVikxtYcpHP0wsJ4q5o7NBaHOMDxnpxU6NJrT8oganUqS6yEZrY2xjXe1gO7vmLzMZkxqF6hsHYFPC091t3H63kXcbT0FslzfYShvVajyJ3W2dOReeHQH2V20q8yygnDtZLV7D47EXlebdpcf8aqDJjfAZwhp+8T3rttv4iKRb/wByW9ARc+niuNxGHBBtztyuoOc4xKcaC5av5CS2Op7O47epBpIllo/06WVy1eb43aBwlN1dh+f5WgH6SSRY8oldV2Z7XUsYHbktc3Njs4t8w/0yY7lZZVi1WoKL3WnnY5Mvqjw0EnICSuWxNTfcSTJOf2V1tbEfLuj+b0Co3hUWf4pzqqgto6vzf2CLYG1pve34umGtUGtumG07R4rOipA6rHFpDDBOR4SM1VYfsVTP/Ue9zr5Q38kldBTYisZeVOwld0ZKVk1fVdRXHiKCp2Gw5y3xl/NwHMJKv/h7TIIY9zTMjehwjhGeXPRdm1kqbaS9DpUcLXpqpCKsyLZp2POcT/h3XbJYWvbBtMOI0ERmfulK3ZPEsjepPMj+Ub39sxmvWmNRqah1Mtpy9FtBLHiNTBuBuCCDDrGxuCOuaaY0yCQYMm+ov5fhezboOg5LZpgm4ExGQy4dFDllN/X/AG+51jx52Dc4iGuMm0AmSNBxKs9ndmq9Ru82k7djX5Z0tOa9RWi5dHJ4+tJ/z3nWOBof4f1S4bzmMFpM7x1kADXv1V3hOx9GlJdLzpvZATw1K6F1VKV6yn0ctoQafDfzO0QrWKTeJRqrpSz3wr2ESPJkKjAElWKYqPS7gpUFYBJ3AkJXFUvmNuHp78E4QlsSblZX8Vt9jT838AlDdijmiENFI1UXBYRMkMA5s5nyWIu6FidcaKvCEXANPLVFehMw5qVGUm51HhvdPzE8onwUmnFzkormKeidktn/AAsMwkAOqfO7j830g9GwrgqLQAABYCwHADIJfaGN+HTc7hkOJK3CUcPS8Ir4Bjn9v40OqEA2bboZv6BVIv7nPqtVKnnPVaC89rVXVqSqS3bBt6nLdssVJpsGjd4jm6w8APNU2y8ZUou3qTix0RIziQY8gibWxHxa9R0yN4wdN0ZeShRatHQh2VJJbinqGz9vtxTQcnhvzMnK5E9DE+CbaF5vg67qbg5hh0EW5i/qu+2LtIVqbSSN+PmE8DExpMeao8wozdR1nrcLFjQp+wj0W5+8/wBZU/hKbKSgxjcIiTWI7KaxjEdrFKp0xSNNt0y2ioNYm6LbLU5PVcL0ns9V8wc1fUDuKTAjOYohtloLjAcrW+pFqi5qUQz4iiXrNxaLU6wgGq5LOam3sStVyLAHIWqlKvam3IDwpUXYC0KuQnBHeEJwR0BYIhK4pskdycLUDEty6+ys5+Jqbng1JerJP4r5oJR0kIOas3YWqruHciE2XnRKF3U+KxTJW0640QDV0XYrZZ33VzMAFrOZMbx7hbvPBUFCiXENFy4wOZOQXoWAwgpU2sboPEm5PitBlFDtKrm9o/EdEd3lz3ajFmWsGREngb28I81ezxsFw2Lxu/Ve42lxtM5Wz7lY51WcKHAvW+A6TsiDH+81DG1N2k9wuWtcY7uOi1TF/eXFC2uSKFWM9x3pfyWPgu+l4jEcIBl0HlZN0GpSm6w6n7J2iVqJDxqkFZbNxLqTg5ljfz5apGm1OUUGSTVmOR3uy9oNrNkWcI3m8M/x5qxa1cbsXEllRp0JggartWqpnRVOfgwqDMajsahU0wwKTSghxJrEai1aa1FYFdYWlwzUkMZhaolqKtEK7BgdxZuIu6sLV1zgBpqJbCO5L1E5CC1YpOoE49qA5qkQBSQm5qG5iaegPCkJgmLPYgvTD2oTmoyBSFyEOpTkQmHBDcUzEUY4ilKlPaSsNTs7lTUZdaDoTOKpXka5pM3K8kxOHnh6sqU94k5O6ujZW1Np4rSjnFl2T2cS81HCzbN/3Hh0HqutDUrg6LabA1uQH7lNNcvRMHhvy1JQ58/MctBTbDt3D1STHyOE31EaX1XnOHBAA95Fd92orFuGfEXgGdQTeOevcuCY+eA9/uqDOpXqqPRDJjrX2vdarM3mlujgQe8EZ5qNF09fXoUbcWd9FnI83a0tLm2lpv3GCmsPiP3Utt4I067xEB5JbnBBvY9UthitTGSnFS6j1sW9GsrHDPVRQEp+gENjkXuFOS7XZlTeps6AZ8FwWE0XX9ncR8pb3+gUTERvG/QMi9ohNMS1IpphXUUrihmIzQhNRWLQYbkCkTWltYrEYaWipKJXHA3BAejVH8ElXBUKtjVS9FXY9RuDqVRxSdfGAaEqbmJPFUlT1c2xW0Ul/PEd2cSD9pcG+aSq7cgH5fPRF/h7KuxWEsRxUH+q4xP037l9BrhHobPaIWlumh1Wv+O04kki8RHOM/eSqq2GIn3kbHoq7EUsxznyUyjnOLhvK/ml8rAZU4s6mntCm+d17TEzeMs80VcDWpkT5++5B/jKgjde4BogCTkfSxVzRz6XrwXsdvqBdFcmehEaKuqUS0mcjYLk/wDi1WD/AJj4+UG5sVfbEwtRx33uJb1ne8dJVdmM4ZnKKpQaqbb7+fkLBOG70GHnosThwXBbWfll+Li7OlL3MJxR6nSMxSZZiFzFHGFO0savTZULDI1bjXaVwdhnAibt7jIg/bvXEfA4e/crqtpYr/JfnloJ1Gi5dtS8FYnPYOFdeK+bFbuFptjmEwx9vfql6bpPA8EwGrOy8RULbT2e2u2CLi7TwPuFwopFjnNcILSQR3r0M2VJ2l2ZvA1Wi7XEP47pgg90x38lYYHEcD4HswiKWi9WOHcq7DMurXD4cnRWsh6LHCuXU9nHXd0HqucwuE4nwXUdnmAONtPuo9WN4MKi/pD7JumxApuTDHpKEEtxWHaEVqCwo4WhwqVroDI2sWLRKmt2GmKDit7y04qNOaktByQFxQKpRqgSNYqnryaCIg8JLFCUWpUS9R6qak1cUC42SGIdmmKr0nXeoz3GsQxBsOn3P5VXiKeZ6Dz/AArLEuy6G3eUlWp2IOhv+6dHQGynxDZ6Tc8OpQaWEBdeYKsnW9/ZBbAKkcTtoMC4HYrnkNGUjeOu7mZ9F1zKQaAAIAsAo7Pw26wTmRfvvEo5atlkWDlSpdrUXelt5fff3EWrK7sgULFPdW1orgSsKLTeksPj2VPpN/6Tn+qO18IFCtTxEOOm7o5pxdmNufYjiqJ9I3HD7K0+KksSfnvqP0Pvmsz+JcP/AMUKy5O3v/1+4WnK+guxO06lvfmEs1kG+uSPurCy1DoY3JGilRcC5zXXlrZB72kR3IDXJmkz5gTF2nS9iPym7BUc1tTZ/wAB8N+l12n1bPJSw0rq8Zgm1WFp6gxkdCuXxGDqUjDm2/qF2+KuMLiVUjwyfeQRFjQMQuj2BWu7oPVcbRqyup7Nvs89B6oleVqbY9HTU6kplhVWyr83cE9Reo1Oo76Dixw4tKPKAxyIHLZUKfZ01FgW7smShuelX4uTAyWOqqJVxKbcY8hyiFdUW21JST6yi3EKu/MWY+w49yUrKZrSg1aibUkpIQRxOaRqVr++IT9dhVdWaB1VPV0ZwGo+ckm+Ik3z6eOqJXqkJGtXUdO4xsjia3lpwSFSpKytWzQPjeSKkMYKs06e7hMbJwZdiG2BaAS6Z0/WED4l4GuQ7/0XVbMwvw6YB+o3dy5K1y3DSxNeMbaLV+X32BSlwq46XLUqBK1vL0WxCCLEB+IAzWKDPMcJCTjKpFNeI/hZ5/8AFIgixFwemSutm7U3xuu+v+4flUD39Fr4wF2zyWLweLqYWfHD2rkyTOKkrM65rlraLYph39JE9CY/CQ2ZtVtSxgO8A7pzVvUZv03Ny3gRPCdVtas6eY4SShzW3RkKMXCVmKAzHlyTjG2VfgnGIdmLHqLfZOMevJ6kXFuL5E5BHGNFA1fmYeZHiJHotPeEGsywkxDhBHGYv4pIrqPRcUnohZOdwbRoRzSdFqba5C2eg9Mqcd2f/mo97J/tP2T/AGepFtN29IO9cEEZAR6p+i6U3ANiFbYKFbHN0E9Ur6+HIc5KOrB0iS63AAdVbYZkZ5oFHDhjWkXLpk9DCK2otLlmWKEVVqrXkug2dTWyHmVELH43cYTqbDvQRVVFtjae8/dBs311/CsMbU7Kk3zeiOp95j+FxSZfiLLm6WMjvTzsZ8qy8Z7kljrsTkh1MRoFWDESOHqp/wARER3oEpWELWnX425Izqqq21rKQxKZGq9hjG6tRI1yCiGskK9S6DN3EFsSFV4mytqxtdU+MfEoUVdg2IVXwhh0jnN+MXso4r3C6LYOx9xoe8fMcgRkLQTzVjhsLPEzUKa1+AOTUVdkdibF3CKj53o+VvAcTzVyVslRJXoOCwcMLT4I7831ZDnLidyJKFXqwOfu6ISq6s+TfuCqc/zJ4Wj2VN9+f7Lr9B1KF3dir6t7nzWKbhyHgsXnnEiWchunh0US1OPZp58UL4atlIbcVDYyNwul2Ntf4g3XH5x3AjlzuuefRKgKO6QbyLg96sMFjJYapxx9q6jJwUlY7BzIdPH1RGuEpbA4vfYDrYO6ph4UPO6EY1lXp+hUV14Pmvf8RlNu1nujVTihVfmYQMwJ8L/ZF31GsPlIGZBHkqSL1QZPUfoVLJhr1U4LEEsbIvHVNCqUKULMenYsaeIATzHqnw1yrJj1sfwxhHedd/pXxfyBVp7ILs/EyHTpUePApwVVQbFxEiqOFeoPMH7q1bUWsowtBDZy7zM2rtD4dJzpvk3qVxn8YrLthjIbTbOZJPcLepXF1cbNm8Vm80k5V+HkkSqOkb9ToW7QgjnkrKniSWjeK5CliIi8kaEzu/lWL9oQ1VPB0DXOgFdbpV1z9DafcnKeJ4eSjTg0NbL1tdYa0XVZ/FInx5FlEd0MuWIr8EOtUS7a9u/8rTnWKTiEuarYiM/feqbF1pv5K6p7OfUy+k5k/hPYTY7KdyN5w1OnQKzwOW1sQ04x7vV7ff2ApTUdxPZGwtz56n1aNsQOc8ValTLlBxW9weDp4WHBD2vqQ5zcmRJUCVsqJKng2wWIfaOPoFXF105iHX7kmWGc46LybNcS8RjKk3snZeS0J0FaKJt5rFm+PZWKs1HHNPZ+yHufr+EZrt4A65R0Eeii4WVp4DTVNt0KqZ6cNFFzHD375LRYnpCjWy6+64g2DvVX9K46LmqT+EDuhX1CtIBGo9Vd4Sj/AFDDVMJ60e9Dz5r2/cjVXwSU/YwhKk0zY+PvJDqH2VuhUBcOPkslKDjdNaoOguBZ8jeQjwsmG0vBLYV0g9XeqdptQpcTlZbsI9w1JoaiCol3VZUmuXrmWYP8rhYUnva783qyvnPildFFg9uNpYjEUs3vxDNxup+I1su6BdY2ovPtiYEVdp4ivm2k4gc3EboHcAfJdrVxIY0ucQAMyU+hLuOUtk3byJFVd5Jb2Rx/b3FE4hrG/wDbblzc5UbXBgiZdx4ch45rtHbFGJcatTeYXRugfVugWmZjoqvGdgnH/p1Wx/qaQfEErP18HXrTdSMdG7rr7iTGpGC4b6o5c4m6ZdjSQnz2DxANjTP/AJEeoTdLsZXAuGf/ALt0UZ4SqvUfuHKpHqUrap0TdLGkQb81a/8AKBBh9am3lmfOEfDbFwjfrrl3Qbo5zmUN4aT0nZebSOdWIOljN8Dj+ycoYR7hLWkzqAfBWODdhKVmboMgyZcZ4hxninxtSl/W3Kc11PKaMn368V4Jr6/IC6vRC2G2SY+cxYWHHWVY0MIxul+JutNqAiQQQeF1veWgw+U4SjrGKb6vX7AHVkw8qD1HfWt5WijbRA2yLihuKm5DKIhrIlygtuWgE56K4wTxNT5j1/RAJ1Rqxz6pYrxZvibfUsjZI1WKO/zWJLHXOewrvmI43GWY43Uqjuf7JWq2DIzCOGg3HAGFatcxvIxz0Lf/AGW3hRHNKkcFLm6eqsNmYmQWyLXHG+fvmqao6BbVH2VWioJ1t3mysssquhiYTXWz8noxlWPFBov6jJEZHRKYNtQOO+IvY6dQU8ApgLXZnkdLGNzi+Gb58n5+PiQKVZw0eqB4Wk6XkZbzreCsA+BHij1MOBRY8Zvc7e6gNiPFLKnyXI4Rf5ivrJN2XLR2v53JeIqO9lzNgpba+0BRoVKh/laY/wB2Q84TC4f/ABM2vDG0W3Jh7+mTQfM+C1WJqdnTcv5cBQhxzSLvswW4bBCrVO6ak1HE5ne+kczEeKYpCriR8UgNYL0Kbh9X+t/Pguc7KbMrYv4dXFyKVMf5VOID3EyXkcPwALBd8FCWH7enwO6hbTq31+hJnNU5NrWT38PAof8AmioyzmAkZm7esqL+2h0piJOpmNO9H7R7N3mb4Fx9QGo49y5iph5PLM8OOWqzOIxONwtR0pzenlqh0YwkrpFtV7Y1iGwGtIzgTPAXSFXa9Z871RxmLSYtfpw8FXEFHY71UGriKtT05N+0fwpbDXxyczwAv4+qkxx3h7tkl6Tc+qaYYjmPQmFBkKN0BBnl91qq+DfX00W6DkHHaEaH1/X1UdayOLClXIEiw4ZdEShtp4dO8SNQbz7hJU6nynp5pWDvGdCiUqlSm7wk1boxHZnWYPboP1iOY+4Vo2qDkZXH0nfKPdtEehiXNIcDEeY4EK7wWfVaT4K/eXXn9wcqSex1W8huKUwG0RUbwdqPwmpW0oVqdeCnTd0yNJNaMiVgWyFqFIeqGFXWrDePUqD3yEXaLSDyKTMxdeOYig6NWVN7xbXuLFO6CRwW0C60hWOuc+5Tw/0D/wAvQLFitOQiCMFkJ+Q7lpYkjucK1SpU3RcWIyIzC0sUiJx2AUwsWL1bkUxa1P8A4rP/ALT/AGJErSxV2B/tv9U/8mS8R6S8l8CTFw2GaHbZdvDegvibxFO0TwWlibjd6f6kFw20vI75bCxYppGMqCx6H0XKY5ol3vQLFixX4i/vU/0/NEzDeiynd+VoZjoP7VixUq2JA2/6j1RGfy9PuVixAewgdn59ApVcz/tPq1YsQeZxtmSE/wCodB6LFiRCDdDLuPq1HpZO/wB32asWIUhUCDiCYt7C6thsOixYth+Gv/T2EevyJFaCxYtgiMJ7S/l70pXzKxYvLM8/79T2fBE6n6CBhYsWKnHH/9k="/>
          <p:cNvSpPr>
            <a:spLocks noChangeAspect="1" noChangeArrowheads="1"/>
          </p:cNvSpPr>
          <p:nvPr/>
        </p:nvSpPr>
        <p:spPr bwMode="auto">
          <a:xfrm>
            <a:off x="98425" y="-896938"/>
            <a:ext cx="2476500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3080" name="Picture 8" descr="http://images.sciencedaily.com/2010/07/100712154424-lar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85728"/>
            <a:ext cx="4018388" cy="3000396"/>
          </a:xfrm>
          <a:prstGeom prst="rect">
            <a:avLst/>
          </a:prstGeom>
          <a:noFill/>
        </p:spPr>
      </p:pic>
      <p:sp>
        <p:nvSpPr>
          <p:cNvPr id="3082" name="AutoShape 10" descr="data:image/jpeg;base64,/9j/4AAQSkZJRgABAQAAAQABAAD/2wBDAAkGBwgHBgkIBwgKCgkLDRYPDQwMDRsUFRAWIB0iIiAdHx8kKDQsJCYxJx8fLT0tMTU3Ojo6Iys/RD84QzQ5Ojf/2wBDAQoKCg0MDRoPDxo3JR8lNzc3Nzc3Nzc3Nzc3Nzc3Nzc3Nzc3Nzc3Nzc3Nzc3Nzc3Nzc3Nzc3Nzc3Nzc3Nzc3Nzf/wAARCAC6AQ8DASIAAhEBAxEB/8QAHAAAAgIDAQEAAAAAAAAAAAAAAwQCBQEGBwAI/8QAORAAAgEDAwIFAwMBBwMFAAAAAQIDAAQREiExBUEGEyJRYRQycSNCgQcVM1KRocHRcoKxJDU2Y3P/xAAaAQACAwEBAAAAAAAAAAAAAAABAgADBAUG/8QAJREAAgICAwEAAwACAwAAAAAAAAECEQMhBBIxQRMiUQVxMkLB/9oADAMBAAIRAxEAPwCuFgueKkbECndXtXg2ea85+aRk7iRsRilbjppAyKul3NScKdsVFnkiKRqNxaunvVfJE4Pet2e1RxuBSU/T1bsK0Q5X9GspOmsUYCrq4mJhx8UFOnlWGBTb2h8v3NU5HGcrLVk1Rq10rSTfzVjYxFE2zRxYHzskd6t4bEBBgVbPKuqiNFlesbSHvimEiZR8VZQWQ1cUea0IXYVjlld0GrKhmIGM0pMxHenbuFkOwpLy2ZsEVdj/AKVSMRu3vXpAxFMRwd8VGWM88VZexRCXUBuaVYknarXyC54o8XTww4p1NIlmuSFs96wgYnetjuemjyxgb0GPp2/FOsyollSkJJ3zWDlXq4nhhiQ63C423qK9KmkyUj29ycCmipTHSt0LWczK43q8inZo9zWt3FhfvJotpABjPp9vzVanU7y2k0idn0nBB3BqS4jntMu6So21yf8AWqzqKs67VnpvW4ZyEugI29+1bAvT47mLVGQwPtVX45YpXJFbTWmaRFC4l71sdhkRjUaePSFU5xvUJYfIGMcVMmTtolUAnAJ5pOYGpzTeoihM4ahHSAxZyQNjQWY53NMSadJpORwDuauhtigpiQSaxFJuN6HPKOM71G3bLb1orRPDfDCw4FSVCDvVq9tsdqF5B1cVxXJGYWSLasGIk1YJB2IoyW4zxS2iFZ5DYFD8liauzCAOKAYhq4qWF2V8dvvkijG2BG4qwSDbipNF8UHYVaKpbJS2cUylsAMYptITnijiLbcU0ezHTYpHCF3qbKDsaKwHao6KjQ3diM9msmTik/oF1cf6Vc6cVExb0ezSoDkVq2SlcYxS81gSOKvAmO1YKA9qim0LZr8doUPFNImkVYtACeKG0O3FHvYrsrpRnagvKlspdxn2FPtbMTwaq7uCafrFvZxnBZdhjOSdq0YY9pUW4YdppFVO6Xd3bxJaSXVz2ROC1X6+CvEt7DrnmS3D7+UDnSK6L4W8K2XRoAVjDXDD1ytuT8VsRiX22rsxx62bm4RekcD6p4R67YYMp86FeyntVNdRRyERzWflOuxfivoG/jXcEAg1z3xV0OK5Dkxg99hSTXVmjG1PRzC8tUtsGPU2RnJHFWPRutTWGNLF17qeKFf9ONqSSJMA8M2QRVUXCMV4+KNKaplWSG6OoWHULbqUHmQOCw+5e60r1BMqcVodh1KSyu0mt2IwfUo7j5rfYLqLqdis8J2bkdwfaubyMDxu14ZZKjX54/UTQGGBVrcW51YANLPbMdsVWpIq7FbKpI2quuVYNnetlSwJHFL3PSmbgVpWWCBZrOjJJqOvS2Mb1cy9NdOAarpLGTzcgGroZYS+ks7CyCsCHO9Y1ZO1FVsc1xaTZURWLHap6MdqmrbcVhmotJBBsNsUNY8sKKTmsoQDS2m6JVh4oRpqRgBrMcgK1JXGasHVEBCF5ocwwNqYZ88UJhq5opAYmAdVFAGNxRTGBWAhJoCogEDdqn5Y70ZIwBWDjVzUGoXePbilypFWekFaC0QzzQasVoRx8VnTTLIBxUQtBRFSBqgO1Y6B0xZ/Fpu5DhLaHJJ4yeP96YVMUeTp6Xlo0SyGOQqSWViPxW3iL97NPHi3I3WOVANiDQLzqdrapqnmSMe7HFa94cW5senvHfSF9BIRic5Fan4k6fc9V6soDMYid8nCius8jSujdDBFypvRvLdSs75sQXUbfg0ldxIchiDVNNDbdItkiRQdtztvSn9qNgIpZlPGeRVcp36WrFXnhUeNILSO1fAxIRsa5dNJrfPtW/8Ai8SzwM4yQNyK5zIcSDPBNPjj7RVmnVJhQxByK2Hwr1b6S5EMzYil5+D2Na0hBOxowYduamSHeLizPVqjq5t/M3wMV5bMFsEVX+CL9r+w8qY5ki9Or3FbQIBivP5ISjJoxSTToQS0UcivPaqc7VY+TisGKq+kmApnsFbtQT0VCckfzV55ODxRBFmmSkgpmI0yeKYEBIqcYUHNGMqoKi0WKKA+TgUN4iKZRw52qZA71HTI0vggsRPNZMRprUoPFS2PtQpC9ReNCvapnNGGDUvKzTIPUAoLGpaDR4k0nii6QadE6MTKGsrGQc08qLxismIdqNB6Fc5YbUJie9WLwr7UNoARxQaFcWI+aQK8XJozW2/FS8gUrQFYozYofm4p17bI4pSS3ZTxStMDtEFmOoZpu16bfXUv1V3fLbdNRdXlR7PKR7nsPxQLS2865jjP7mANWfjay6hJ0uMdIChUQrJGOSMdvmulwYOnM1cJOU9ukV8nWhc3vlR/YNsjir5Olw9QsjHOgKOMMK5t0TpniGGYRvbyun+JkwV/Jrrtg4hskD/cF3/NdGKv06PJUYV0ZoXUf6eEXAey6hPFFndNRNPr0OO1iVGcvpHJ5rYL+/xnSRitc6p1XyoydW9LNREx95elR1uGBbeRdj6SK5B1WAR3bhPt7V0G+6i1w5Odia1HqNi0k7Mo29zUhLq7JnxN0UWj0ghsGvB2U4IFFlhaJuCVzjNBlw7bdvarVJSMkoyg9m5+AOorbXrxyISjjBI3wa6dCySRq8bBkPBBriHQbt+n38UqbqGG1ditissIvOnkMJBl4wdm/jsa5PLhUu39Kskd2WGAe1ZEWRnFYtnSZVdOD79qcBAHFY0VdRNojUChB2p5iO+KE2CRjFCydSvguFlUlGBohOeTVTYQtCzMCfUdxVkpJ2NZe9aJbGYW00SR/ScUBDWHfAPtVieg2eV8tvU2f2NKnJYkHFFiBPJzSKXwVO2MREsacVhjeloV08UXcsAO9XIdaD5AG5rJUkemgk4BVu1Civc5U/tOKaw9kPISTxvRwBikY7lWORTIkJFPFpB9MuBQyB/NeeTFQEgNRslnnG1QHNTJzUG5paFbMlh71BlDA1FzvUk3WlbB6esYlW9iPzU+rdR6k9zJbdKWImMDXJI+ACe1ZtSBdRE/4hROoeH7XqZ1zzSwsd8xPjV+a6vBb6M28Nwi/wBihn6z4gtNn+kusfciS5NX3S+p/XWSuYpInx6kkGCDScHhrpnTyWRmd/eR9VMGSOFSEI2FbG2mbMsscv8Aiv8AwS6nPgkCtS6s8spwCaueoX0Yc62Gao7u9jOwxVMnsfHaRVNDp5NCubeeWAR20edX3NngVO4uVAJJoVn1i3S3BnYIyZ5FS0NTkVN5aLa9MdrjgHIzzn2rVkfQxLd+1WHXOst1G5KJtbKx0j3+aqjgnb3rbjxa2c7kZE5UvB2JtQ27V0nwZ1T9KFtRDO4jlTsfZh81zGAnO3atw8H3a/WRwsuDrDAVj5cE4MpkrR1RAIptQ2Rzv+fejs5zsdqTDqyEE7fNSSUsq7/muIZ+weR9gBzUY2wd6wd6xgjepWwWV1nqY+rtTxUAUGKPQdu9GY7VnUfbD8BCQBtNTfBXehaMtqqbEFSKVWCwakAkUzBucGqslkm52p+F8VI+ixlsfDACoNKN/ftiheYGOKgzaZNNXJjN2EabMgB71B0JOaJoVwD3qRG+KZkIxjRTEc44NBbivRRlmpkBNphnl2qKOTxUpYthioxripQzsICa9uRtWGO+1EjG29EgpJnXR484ojQgnNSCqi0EGiIyGBHaqPxF1+6sbnQIzpIypFXiepq1n+o5kh8P/UwnDQyKScdq1YJuLpF/GyLHNNq0UU/iS9kb7iKAetXbAgud6run3EV/arNGMMfuU9jRzGc8VpcpJ0z0UXjlG0jEl1LKSWO9BZ2NG0e4qaxA9qm2STiloU8tpO21UXiQCJAq9620RhU43rT/ABW//qEU+2a0YF+yOdyJfqyiA0qT39qiGzyea9I3BzXtjvXWW9nLsYh9hyauekSGG+juYmw0Qzp/xDuKokYjGDvVn0rW86CNgHU6hnv8Vgzx9stXh2OxuluLaOVd1dc5FNxldNaZ4X6sgZ7OUhMHUittjPI/zrbEcsuwrz2WLjIxyTixkS5OPaiq4pWJSTvRSCDtmkUrVgX9A2lws0YCHUe9Fc7YFCgsUsrhEDEzOvqT2Hb+aNP+mSMHUOaklQb0RQGsld8d6lBqJ9WBmsSkRy63ICDk+1J1XpFQFovVnFFRDg/FFbTjahSTYQheajgkCkDZzG2al5oeRSRx/rUEVmXLCsqgbjtSbugbHbd9anPIrDudeBQIWIRiOQcGh+eRNp0896dy1oax1VLHamogE5oEDgDNZllycCrY+DBpJBvihBu9BjYlt6JO6omx3o3qwXZIHJzRDJjg0ksueKkxIpFIljLXGmhNc6ts0ncOwXI3oMLs9J3d0By+FvBIOTVd4shW98P3kHOY8/5b1MyGNN6hI/nW8yHfVGw/0q2MmmFS2co8Go39rXtrucR6sfgj/mtpkg01Sf0/0H+oNvHIMrN5kTA9/Sf+K6L4g6IICZbZfQTuvtXZnHt+x2MGXr+rNMaMasUeOLC5NMG39W4NZkGlcUlGpzvSE5ODWneLIjqjlHOcVuUgqm61ZfVW7ov3cr+atxS6yTKM0LgzQXOayW0gVKSJo5GWQaWB4O1CPNdlVJHIdph4yDg09bDBWRORvSEAwrZOKatiyjHO1Ys7TbRdDw2/o13El7btLCwmDAMCM60bY/7Gt9gh8htIZ/LPGO3+dc76bmTpy3mWM9gVcHsUzuDXUOnzR3kMU8ZBRkDD+a4fKW9FWRB4IgF5zRjEM1AERsAB6ex9qIzkOB8ViRWkgdjGpeSZzmT7i55JqEukIJpO53zWGnihhZNyfilPqBdyyWTehmj1KO+KKfxi/DN+sr2khtiRKo1IR7ih2d4nVemamGNalHGODimoi1rFCX9YGFdvb5oNnatBczRIP0XOuPHYHkf50/WxSs6Ve3FnotOpDALFIpSfux2NPSzvBOrBNSsMEVnrvTkurQx/vBDKRyCKY6dbh0TzmLBFySe9VyVsXZA3FyIvsXHtRLQPuzjGd6nN1CMRFI4Cz74NCtrmV0AlQKFouv8AYV6NpGGyBtmoy2+N/bijq6LGHBFCEplfHag2iwygISjLbaY/OncIp4B5NTgeKJ9co1ADIFKtNJe3RllyFGyJ7CrI9fvoGFEYA1Dj5paQamNP3CEQ5O1IxIxbODUmvhKPRRnVvTEiDYUaCIKupqDO4L4B4qrqkh0qQK5UeWAKjbQDGc1mTLY5okR0jHc0VDdsX1kJrctjHFejgCjBplpoYR+tKi/BbFV8vU4ZLhbe0VrmdzhEjHJ/NXLHKXiLI4ZS8RyroM/0X9QrWQHAW+I/gkj/AHr6CuII5Ruo3rWvD/8AT3pnT7j+0b2JbnqDOXXUcrESc7e5+a2hlZQA22Pfiu1GLUVZsb3opb/olu0bOBoPuK0e8tpEuXRAXUHkCuldSYyWirCNZbYYND6Z0cQxetAhbcjuaVwbei/Hl6RtnMWgbONJz+KC1lLK2BE7fAUmuwrZQof7tSPbAovlxjhAD8CisdAee/hwzqHgi86opeOym8z9raMZrTus+EetdHlVbuxlCscK+NjX011fqdt0ixe7umwqj0rndj2Ari/iDrt11y+aediEzhEB2UVbHLLFpMOPj/n3VI5u0ZjPrUqyncGm7cBog2Pitne3hlXE6I/tkb0o/SrUf3RaM/nNSWTv/sE+FOK0yz8HwfVie2c/pNEdY98cVu3gtdfSTEDg27FCPwa1vwPbxQ3t0ZWUZjAQk8+9bL4cXypriRNo5tTgf9x/2rj8ncmjn5k4umXaDLYPFT8sA7UJH9RJ96y8pzgcVkVeFNlfjYaeTSs1nO3VrS7iYL5akPnuPalOhX0jyvbXTDzRkqPjvWwRAtuRjFLTUyuJ6eeKBdcowhPqJ3ArMreVAxjw22VI/wDFIdbm8iOJmXVCW0SD3U0XpsLWsLWskvmRg5hJ5CntVm6Y17MiXXp1HcjOK89wts0sLkB2AKj3Bpa+dLOeK5k/uidBPtnvWeq263V1b3MTgGIaSB+4Gq60J9GjGFUDAzU0AEZ1DkUpc3RilgBBKkYNFW5SdMp25+KDdE0etS2PL7AmmGcRcc0OB41QscV6KMyEyNnAO1GCJsNGxfY0dBoIIFLRnSadge3SKSW4lUBBxnerEtjpg7h5ZnGQQg4o8QCrkikYJriZmkkbEZPoQDt7mjSSaYzk0JUt2NYWa4yMJSils5bNehGp9+KMZUIOQABSp9iWnoDdX0NlEJJ++wA5NU911qabP06CIds7k0r1C5+uuzp+xNlocSBpRjhdvzW7HBJbOrg4sIQUpq2YjieRmklJZzuWY710Hwb0VLCz+rmQfUzjIyN0TsP5rX+i9PF5fRxfsB1vt2Fb/q0gDgDbFbcP9BnzN/qjIA7UTA04IyDyKGDk0QGtRnZFbeNQipGAFGFA7VMRE1NXAr3mA7U1IFsj5YFVPiLrVh0O0M9441EeiIH1OfxSHi7xha9CiaKIie9P2xg7L8muQdX6nd9Vu2ur+YvI3A7KPYVXKSXhq4/GlkfaXgx4h69d9cvWmuTpTPojHCj2qrC4BI4r0UeQXZtqVuZtbegkKNtu9UenZSUI0gpYcnO1QlcsAkbaTyT3H4qIbKaidsZNBkIGGXlt6ZISb0F1NEdSuytnOQd63Twf1hbrVazsBOq+g8alH+9c9eU5G5qVnfy2d3FcRNho2zS5cP5InO5cIzh5s7GWy2BRUxnBqssbtbu1iuIz6ZFDUyCx4zXFbp7OFbK2eOGzvbScIEWdijt89qs7i+E+LeAacbM3zVbd6biK2ScDkgD2bFL29yLfqRglODJGGjPyORU7WtFZfXSlrZbc4OdySM0j1CBooEmiJ1REZ37UzBcGVc4/k1mST9nIPNLOQ55hDdWjRzKGGM4PvUIo0S1MfD8igiRTIEb0sTUfNElwVBOKrcrpAsOkDzAKASfeipZ29prMswBO+M96iLxki8uPA929qQlQSyai5Y+5p1JJUBOwrJrGpT6VOc00k4EQCtgGsSRhLVF7ucYpeSJi2P2ig7iQLOGliKxuUcbqw7GlZ7OW6lguGfy5gAsychvmpxsbRwJPVCTs3dacjdXbUOBRbpERYsttDEgknAYjjNJO2p/S2V968YVnOSBj5onkqgAXajOScR1GzMRVVOTVd1WZobCV1OCRgfzTLajPoB2UZNVfiGQmCKJeXehhdySLcEU8qsrbNsRFu7bUzAQp345pXaIoo4AxU0LS6Y1+6Rgg/k4rqJWzvSVnQvBsGnpz3bABp29Pwoq+OTQbK3W2tYbdOI0C/wCQpldjW2MaVHMn6ZjGaIRisI3sKFd3UNrE81xIscaDLMx2FWgSbCkgAn2rRvGHjRbXXY9JcNNw8w4T8fNUvirxpN1AyWnT9UVqdi/7n/4FaXLJtiq5SOhg4v8A2mSnnaSVpJWLM25Zjkk0qzEnBrLliBQ5HRRhmxSHR0gV5OVj8tCQe5pcEG3A/cOaxckOSVORmsxYLKO3Ye9TxFcppO2RuJdIWFeWody2kIO42otkEbqzw3YK5U6SaXv0KXegnODRi1dGX86laMOMAe1LyHB2o2fSc0CSrYleTw33wB1ES2j2TklojlfxW5AgLzvXJPCd6bHrlu+fQ50N+DXVjG7HOa4nPh+PLf8ATj5YdZWiq6sTKY5EbSEcH80NvLurgMyZZQQp9ql1hPqVEFuP1Cw3+KWVJbW5jhmODIux+R2rMk+pmZayyEKnknfuBR7dwSMn1VXm4WLUMnIGWo9k6iB5iDq7Zqt7BYS7QxX0MowQORRrJo5riWcqFCZ/mkPNdH/UOp34HtWY0LxMobTk7016sK2HuEaRSU5bcYoNqy6tTnToHqzRUlMelW3xsKB1YoLbAXd2AOKS+3pGqI3d7dN1RRbxlonhygxsCKsba5S4sxLupOxU8g9xWZI1kETRLpMe64O/4pXqcci27PDux9WPkVJSUtfR14Ydi4KvuDR7bZQtVgmaRlYjTkbirS0GpgB2FRp0KWMTBI+d6II2IBxzS8eHUsHGFOD+abWXQo3Xao9rZbBgBDolcnk1SdWw12v/ANa/+a2HXrBfYKeTWr30olupWT7c7Vo48d2jTxo3O/4JT4IHxTXh1lbrvTxIRp+oHNJzZ07Gg2N79LexS4BeKQSAe+O1dTDt0diDTgzuDg43qC7tjNSh6jZTdOS+8+L6dk1aywwK0LxN4/g/Ut+iR6m4NyeP+0Vukq9ObihLI6SNn631+z6PEWuJA0n7YlPqP/Fcv6/4gvOtXJMr6IR9kQPpH/JqquLiWdzLNIXdtyzHJNLmTBqls6eHBHHv6SeQClpJFJ3BzWZXFKu3O380DSeebGcA0ncXS5y8eqisf9aWkweOaKRVOToU1I7ZicowPB4qf1eZE7FDtvsaNexxxRKGQa3G5FVrQPFImrOOR+KdVL057yvsXszx3RFwuA6jfFLTyefpY51rz80GxLiJ2zlWO1MxwMdwNqqjFQJjx9VsWPGO9YeGQ76Tj8U23lwbj1NUPrJJP02AAPGKe36g5JOtCyL5TqxYZU5HxXYun3YubG3nznXGDXKYbBLm2kKN+qlb54WkZ+iWytuUGmud/kanFP6mc3LKyd8ZLSx+siOcYZTSwjlv5FmkkYsrBlqxtgG6FCGGQYxsa9ZAAMAABorFPXhjR5bR4p/q5AHiCZZMcijSuJlElomYX3TT3/irO1ANmcjPo70x4URF6ZIVRQVzggcUccO6oLRRW9pK9xmZGXA3LDGKyIDPefpZEYPPvTts7OLkuzMdR3JzUrPZ48fNVZF10iR9ASwFZSpH2gEmoy24lgGv/GDmm7r+9b+K8P7uP/rqrxkl6V3Tp5rX6pb0aIUbKStxj2/NAueoC/twyRmG3VtIkDEMxPf8VnxxtJYIPt0Z09s6qNdqotSAAB5Y2Aq2cVDwKbohZx2rB1uJWSQ/YdOQfzTVqDbAx6yxz6T8UO1ANrOSBnTRrTdISdzpoSeiEvJKyB9R9f3D3odrOy3sltM2oDOPirGyAN0cgHY81UL/APJJv/yFBRuNkXoTrV+sFq0ULYYsVJHtVFDMrJnOa91je5kz/jb/AM0rbV08MEsKZ38OOMeKmvozLICKq5dZkcxhmbhQm5JPGKfkq+8PIn9iXsmldayjDY3H81q4yuaRX+Rwi6K7xQy9Nt7PpENuYDaxAy6nyXdtyTWt6tsnerHrzGW9uJJSXcyHLMck/wA1WjkVoyNuTN/Hgo40iTSbDHFBeUYJqT8UJwM8UhawTSE8f60Jj2J/iiOBkbUOUDeoB+AnYUAEmQYojfaK9CPWf+mm+GTJN0Y6nFKES5zmM7b17Wl/bqFUeau21WVwAfDqZGd6S6Co+rfYVVH9oOX1M5Tm2r/gzYWccFurXZxgbKO5pm9spTCrwDEbcAUpe735rYo//bYvxVU5uLTNWTJJJM1c9PnVCZEwKx06KM3qK65BOM1s8gBhfIztVDaAfVDb91PHI5wZW5ucXYeaynteqlIhiOTg+9bn4Vt2Wz8tgFIY5zSFyB5Vqcb6hvWxdOAETYA++ubkyOaSZzHJs//Z"/>
          <p:cNvSpPr>
            <a:spLocks noChangeAspect="1" noChangeArrowheads="1"/>
          </p:cNvSpPr>
          <p:nvPr/>
        </p:nvSpPr>
        <p:spPr bwMode="auto">
          <a:xfrm>
            <a:off x="98425" y="-8588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84" name="AutoShape 12" descr="data:image/jpeg;base64,/9j/4AAQSkZJRgABAQAAAQABAAD/2wCEAAkGBhQSEBAUEBIUDw8QEBQUDxYQEBAUEBAUFBQVFBQVFhQXHCYeFxkkGRQSHy8gIycpLy0sFR4zNTAqNScrLCkBCQoKDgwOGg8PGiwkHBwpKiw0KSkpLCwpLCwpLCkpKikpLCksLCwsLiopLCwsLCwsKSkpLCwsKSopKSwpKSwsLP/AABEIALkBEAMBIgACEQEDEQH/xAAbAAABBQEBAAAAAAAAAAAAAAADAQIEBQYAB//EAD0QAAEDAgQEBAMHAwIGAwAAAAEAAhEDIQQFEjETIkFRBmFxgTKhsRQjQpHB0eFSYvAH8TNjcoKishUWQ//EABoBAAIDAQEAAAAAAAAAAAAAAAECAAMEBQb/xAArEQACAgICAgEDAwQDAAAAAAAAAQIRAxIhMQRBEyJRYRRxgaGx4fAFIzL/2gAMAwEAAhEDEQA/AJniXLaetoZyAfE4STA3ttKyWb4oNOnURe17x0lXPi7MZcwU3DgnfSLye6xuPpgxqktB/DGorLn/APVGjC+LLzLMwAIGsmf6gI/Mq0fVmxbI6OadTffsqPw5mGommyk1gHw31H3JWhbXFvwP2cL6SPTqFzc3DN+PlAmw2k5zb6DcT0P7FRhiXHiOOz4LR+Jvso+Pq7t21SQATBAN79lEwNEuNnGJmD9VjaVNs0J80jQUcaJHYtEz3QMLUioWn4ahBB7EfwhtwRJdJ2bI843SNoGI/Gx5A9BF/mPzVUFfQ8nRdUmzdpLagFx/XFj6kKZhc3dZoINrgtvI99lBZRdptIeZcwjdrt/qII8ynOZqAe2zhOts2B7t8vJaYSfTBJ2X2HxswD8XmfopNRlgBv5E29SqDA4sk8wNh2Vxh3hw5T7EG/yt7qxgixlR2k2uQJtf2j5qZRxQsO1xYj5H9NlCxZP4Q3bmJNz5IbHgQXl1FtjDjNN3lIJH0Kq59Fjos8Y0aCQPM9xPce6bhGh1KrTPYub1k7fUfNOpuBEOvIjcQR3a4WO6Jld6zRuHyPKILhHdDDJwzRa/YXIk8bX8mXeyCQbEbpApOaD76p5PP1UXUvQ2YEOXJupdqRsFCri1cHJdSlkoZCROcUwuRsGpy7UmOeo9WumT5FapHYrEQqnE4xPxmIVLiay3YkjmeRNrokjH3U3DY1Z8OCNRxELV9NHOjknsaZjwUXhAqjo5iB1UynmY7q7HRMknXJeYWgFZUgAs1TzoIv8A8z5rTsjMjs1yOaBc0gOBltzYD69FkKz5F/qPothluupSh2oaOW53J2ELNY3A8N7tQMknTJGw6ryOZ7Po9Hi4RAykllUEC5Nuy2VduukCfiBI8/L3WOwWJPE7+vS/8LWUa4c19Po4DTbY9D6rk+Tw0dHB0V2KM0wXWcKjgOpiIMjsf0R8votF2mdURefVCdiOYAiXbujyBlJQOlnLc0y1zh/UDM/JY2m40aU0nZpKbADzCxsfOR/ClYjJw0se0kgtAnuIsfO1io1Noq0xoNzdk9djCPhM3IbpeDyGCD1H0TYYtDTkmWOFqNnnEA36GDtM9Z7pcwyxlQTJab87LH0eOvqnYbMmu6XiYkO/9f2U+kWwYlpEkRaI36f5KuqhbRnKmVVGtLhprgb6bPH8/ug4LO2glpc5j5uKjCIHrA3WqpUxBLWyC0xIHMPJ2xWS8RZe4OJDeYGWOEAkdAR36XUjK+GRqujU4AGoeaADuWg/Uq1o5cNviHQGwt3k+v5rzTLs6xFI8tM1bFxHLJG56gd5stDkf+pjHv01WOovbJc0wHbxNwe42WmONVz0UzyX0aP7EKRs0AnoLNJv7TZDwtcNewiNOuGkXuQZHlCDmmdU6rCWE626SA/TJkkECDtci037LPU8+D3Na4OD2vdECRYwJHU7lUTgoytDxm5KmSs8bFeobwXTeOt1Xalo85DKlFlQTxA0AzMRe8d+iza6+OW0U0UPh0LqTS5LCQhOA7Wl1oRSSgEKXpjnppKY9yKAJUqqvxVdHrPVfXcrEVSZAxeIKrKtVTcUqvEPWiLZzs0bFfWUd2JKC+uuaZVlsyKKsV2PISjMShvpJvDSbSXs0fHFros8NjSVL+1lV+DpKc6nZOpy+4Fjj9jb0Me0ugksDQfc+apc9qt1fESO9tkXDO1ucy3LeBMn9UB+FDi4xqcBJkyGjvGwXJy98s24uiipMmqdMN7SbwrvDHhyXGTp9ySeVU9OppqEkGxAt09VfPYT94zmnle0m4jYrm+QbsKIL8aWEPczd2n0BFpKmUHgHiBvW5bs5p6EW2v8oldhMXTDmsr8rKzw0k7gAy6PYR7qyxVDDtJdh3sNPpD9Lmj+kTu3yKqgrXRfItMIG6RpJDfJ7eX/ALu3kboOJzCpSfOnUw2JPxD0Ony6pmBxFMtdB5Gnm0u5Z6CQj1KgfsGkbEOdzQB1BbfunpiNg6ebc0tjfma5rWkT2M7+llocFjy/SLEAbauYR5i8eyylQU5jhXNxpc0SR1AdI/IhNy/GDiskM1Ty6nPDh+RuhKPskZcm8pv0/BZvb+mPLaVX5y9umT1mRA6fiB9I6bKO5xJYW1AHPOwJI22N47KFmeOeGt1Nls3IMiIhxPXss7bNHFGfzDCvaQ+kZcy0tgl/KCQ5s7x1Cqs1ojGMBBaKjLtMaXC22xJFomVaYRxFSIa4EhwJcQ9nUDUDcXP5+SuWZDrlzSSRYCq1r9IJ/wCkPbE9HFbsU6oyzjdmNwfiV7OWs1wcyI+Jzeg3NxNp9Ff+E3B5qvqSSCA2PhJfeSevVLnPhgyHDU3YQDbqfz/YKC3DCi7QxxmlV+8iOaADGoWjb81qy/E4X7KcSmpJejW4vGS57BYCCRexi0eyhA91LxNHUG1gOWq2/kRYqJCt8ZJYlRZkdzdjgFxC4LiVeIDchlFchPUChhchvcnFCeVEgNgKpUOqFMeEB7FYiiRU4piqcTRWgxFNVuIpq6JmyIoHUDKk0KCmGgi0qKuXRl15ITqKFoVlUooJwpVTLukOwkKU/ZDw2HKPUpGE8bFUkXDMKTVaRfeXM5QO8nt6qxx2Hbh6R5w6pUb8Lebl3ud+ijZfinAEtBYW9NRGqeo3gJnC4tam0u1PqmX/ANrZmPkuZKmzTBso8KeYarOJMg7OBvHqtDRplptpDXfPt7gqPVy4EkgfA6fUdf391bYfCtLhO3KfQ9VxfJlydXBHgyme0WuIa745Nz+EyTI9YUatk5DQWg6XAQbRJ3Ane6meIWU34kaKzXiYdJgAAxYxG8hOflwJDW8QM/EAdTQem3kr8X0pJlWTlsDldCo2GDV3jXTj3jb3U6jVe3fSTMNgu3P/AExKjVsQMNTcGugQbTpkHpYCe/sspWzarWqhuoibCLR3291rxweR2ZpT14N5XxTXNBc4MdMO+80D+PkpGBwDtIe0l0d3GoD07rBVcoDQXF5Y0bSRfzPvKDhcc5pHDcXNG8WJ6TeVZLx1VJg+SSfKPassoVCAC0Bx66m6gJ/pJPRWeJpN/G6mS6xNwY2gnY+i8vyPxeGkNLRTM3Bc8Mba58lv8lz+nUaJaNcxLIIPXcWPy9FzsuBx9G7FmUvZGxHg5hM0agtNrFlzeCpGWsdRBFRo2/DP6Kfig4DVRaGOMzpBh3cdjabW2UKnmmomnUDmEOkahAIAmTfa+yVMvpA8zzcE8oA6R11Hqe0AT+Sxri3U8iXEOOoyGy477bjp/stFmDWk6gWtMdLx5bb3PyVLh6A5iAHAeYi24t6brQpbRaEcUmqNP4SxIqUeFUkMdIDt9DpjUR0H7IWPwL6Ly14g9Ozh0IPUJ3hxhDZiGlo1bwCf4kx7rX4vLmV6LWnlIH3Tjd1M9Qb3abbeoWrx24qmZs75tGG1JC5HxeDdSeWvGlw/IjoQeoPdAharMb8hIaXIbiilqQsQ2Qv6pEZyE5TDSTTRR3RW/KRCIQnNVgaCQ4dRZEI/JRSYhqr61MrR1cGoj8AnWZIol5KZQCiVIo4cq2bl3kpFLAKfqCtZ0VbcCl+wLQUsEjNwKsjmQk81ozjMAnHAlaP7Gl+xq5ZkZvlZDo5RWeCbNYTMubTv5yRMJctwoFdjmHWGPGp/Q7iylYppqVNDNLS6xtLo6gAdP8lW2HywBpYy1KkNVV3V7ugJ9fosWRX0dmDrsrqWXyKz23dTrFtuwjp2hQc+rMZQJAio50U4kQ6J+gK2eFwopwYgVg4kHr1j/wAvmsB4xLXaH0TqpG97OpvB3PsVyvIwrZHSw5fpZlKeBDqkj4HtsQAYjuOlwVe4Ghp3rAQOY6YIB99/UBUv2YNqNLSLnaYIPlB+qsS5ga4vpCHCdTa3NO0xP6dk0lfQqdcmb8T1RxCxpDmCDPe0kT5QVBy3CgvDnNeYaHkUwS480b9B5qPmZ+8I6SYvPl+gVtkWKFNoc4kN0FhHkXtkel/qupijUUjE3crA59VL6hEjS2IA2b+5iFV8Ii49x3XoWbeFXYpzXUNIBpxtGq8gkhZjGZK+jVdSq6eI1oJ0O1C4kK54mgQyRyL8lvg8ga/C0nNEOqDVJcNQ+Ju42uNvJEy/EVcM7TWLnM2DwXO0gHctEHTtcH9kzw09zTobe92wJg7x8jHceZWqZTkga3UgTzObMxvcAiRIBjyCqyYaX4ZifkTxZKfRfZPnvEAhzKhgG9S/rO49+6k5rhabmiWOb56i9onbYgx3EAhef18qfS1VKBL32cWkkGZBJYQRciRBN5tCvvCviwxofSbU1RyscZcZ20Em4I7dFzsvjcWjseN5scnsk1sJoaZLnQPi08hHcEzPa6CcLI0lw+EiBv8AXr+is8zc8jXQOtoIFWm5rHOZfr3HmFFoVdRGmm4RA5QIEHY8lo8/yukxr7m1yvotcma0MLXu5iRpkkjyEBXmHxxp1A1xJDgInWJnzdM/nKzrcK5x56cFpMlrmF1+piCdvVWdPGt0EF8AXMuMEQbzqOoGIj6K5ZPRXKF8lhmVNlVvDqSIvTcGjVT6Wj4m91mMxyl9FwD4IN2uaZa4eRVniM1MU9TSx0chdaG95JJAIkQL7JRjuLT0vB4RdyOFy2LB47jvt+126lwc3yvEco7R7KHQu0KXisG6m6HerSPheOhaeoQCqW3ZwG5Lhg9C7QnpJRsW2NFNLwk8JwKDsFsF9nSfZAj6kupI2wWyP9kTm4ZG1JNSS2Czm00/Sma13ETKTDYTQu0IXFXcVWJshX4TMmtJaCyiD8TafNUI/wCZVJ+Qj3U/D5w6vWp0aIDMPrAcLFz3SJc53fpHRZurgNABDbAcpO07OPmZ+i1fgvKzTpmoRzl33c3MmJP1+SaWR9HpFFF54q1U2amtNVxLmsa0hrhqDQAD0szsetlkMRhnaIdSdSe8S6m8Ag+kqxzDxM/7ZVaf+AZplzRzU9NmVAdzBuR2JULG5+yo11LEVHUq1L4SGNcfVr2gCDbfcFLJKV2Tdqq9GGzzA8OrLWFvSDsP3VfiKrnNEw2LR3PeBF1d5vWY48wcSLNdBv7BU76FzGkdyQdlElFhWRyMzjQddzIn281OwlPXRc3bhuBBvHMT+oKssZlxqs5QLddiCNlS4CtofDrRLXC3Yjr5rfCVopfDPTvB2PaMIyHDUwQbzpg9R6LJ+JWFuKqVW1BWDzJcPOLR5CB7K38KvotqupVLtxFPlIkbi4kdwq/PqdFlR9PDh2hgAJc6ZcPig9tvyK0cPixIRam2Mp1CA2qzcEGwBj2K1OVY81W8wAqNjVGzwdngdJ2joQspkDgW1GE7CW+c/wA/VTMrrmnUaZgNNx0LT8QP/t7JpLaNFfk4d02jXtoqh8QZM5p49DUxzb1Axzm8SOvLsfqtXSZIBFwRI9EU0/yWCzmY5yxy2RTZH4nqPpjVUaS4Q0VmjeL84iQUPMc3qOf+MXABpaCwgQA2D6WM2+aj5zkTmHiYSQbl7Gg8/mOnayr8BXNVwbUaWvkwQS1wI3AAIHT8z0VLhzaO/h8lZEXuDxrQx2oVC10maj+Sm7ycRcEg7+auDQqBjCeanDTLZ5QRfU0usLk6v4VLgaFQPDyXOYXEFrmwS6BMEjyvvYLZ4KsGs4jY4cGwaS6xsY2jyg7TZZnByfJ0I5UlwZzMaTqVTU1xeze/Ne3N633Atp2RcHj4jQQLBolzRMT3/RT8xaC4FkObU0yId0m4g3FwPpCwvjlxpMZUp1A2oxzTyGWPDzBDht1CuxRlulYmXItLPR6BD2inU+A3ad3U3G9vLyVXicIabi1247GQexB6hUFHxhSpMcXEk30n02bfYdFYZDjn16ZqvEB7zwx/aAB9QVs8zHBLZPk835HP1USdC7hqToXaFzbZiAaEkI5YmlqZMgJNJRCxNLUQDCUwvTy1DLEUkA4uTdaXhruGmSRBhemmonmmhuYrEkGwtIOxDy99qNFkwGxTZBjbzi3VX2KxTqdGkWcjbVHmwLmiCGeQsSQP7R3VfnGPGHwbabRpNRwDRbmLiIce/KD6Sj5tR10y1zy0N4THCwDdNOXX94Wa23SPTWoxcmYrOA7jVWh5AFRwm4tqMH8o27qJxGAAAmWiNRbJj1PqVNx+HL3gMkiGt1QdLtI0ggnygeylO8JvaIe8EggMZSuHE9S4+/RPHZdFMpx+5TGg55imNT+s9PWNlIpeD6jnE1HgNgRDZJPWL2C12DyUUAWADVPMe5/ZSeCrli9yOdk8qSbUDBYjKzhnc0vpPsHR1/pIWUz/AC8tdxG/C6zo6GLTG0heu5plvEpOaHOaYkaLyR0g7heZ4tnELmgkuHK5p1c4B7evSfRWwWro04MryR57RV5PiAXsa92mP+G6YId2n1j/AArX5t4eojCuxDazmuBa11JzZJqEw8aptuTsVhsww3DfyExu0mxHf8u/utDlOcMqHh4gGjS0CHNc48N7Whuss/FNreq1wdcGhX39iDl2I4dZs7Gx9D/MLQYijGk9xI9JVNneDYyo4UqgrMaGkO0aNwDsSdiYW0y7LhisJRfTs4AtcD1MTb5hXr6bTLkt+iw8M4jVTLCZNM27ljrtP1HsrjSsrk4NOuzVyydDx5O2n0dH5rYcNY80al+5xfIhpMBoVfjskY862Na2v0e5uoT0Jbs4+sq3NJJwlQURnKLuJR0sY+k4faS1tQ8rS11T70XNrlrOtj32VtRzNmxM0wRDRGtroOxIEbg27iE6pgmuBDgC07gjdQ//AKwy4pvNIG+5PN0v2EkxftKDVnTw+aupjMzxjSwtAnTdrnFxtBJG4JMmO3VYrOcSK5fxZLW0iSJABcACRLbbB3uImVrh4dfL5ALYIDqj5Lrg6tIvuNrTO4vJ6XhikPjHFvMOH3cgyHaNpG3WwCkfo5Lc3lwqkYTJPBoxIp6mvZRpvcar3PvWFtLGNgREGXf3eS9Io0AxrWtAa1oAaBsALABGFOE7Qq53Ps5GTI8j5BwuhE0ri1U6lYIhNIRdKSFNQAi1N0I2lLClAI5ppppqSWpNKJCPw0hpqTpTSEbIRTTTDSUstTSxNYKDZlg21nseRLWj7thktDwQWE+VoPfZFOGLyHH4jd83v/vKnGn2XBqZam55pPv8/wBSMcK1zS1482nq0jZEbhoLXbgbeU7+8IwYntCfdFakwFalN+osfayFwVN0/wAppYo5itEPgrAeO8p4dYVeESyrDS9r6h0v/uZG3p+i9L4ahZ5lZr4epTkgkSyCbuFwCJE+57XCMZ8j4paSs8YzbBH7OC5n/wCg0vD9TZIjtYGO6r8K4hhLiA9rgwseObSbhw7iRt5rUZK2kK1TDvp19bi5rmOOpgd1102i3/lNpnrTZplr6ZNOoOak3kcRerRkwfMDay3RW0eDoxlyMx9Ua6WiCxzAfhDSSOV8ifIXm+69H/0kxYLK9IwSwy3bYmZ+qyngjIaOLbVZVEOb8LgQHt2+E+srZeGPC1PB4ulwqr6lSpIc1xYOQAzYDvH5qzX6bNOPNF5NPf8ArNB4g8Ote1zmDTUa0uEWmOYfom0xLWnu0H8xK0ouRb/DZVuMoaXe30ssmSXBV/yGH6VIrtCTSpJYk0Kizi0A0LtKNoXaFLJQGE0tR9CaWKEoFpS6U7Qu0qAobpXaU/Su0oUGgRYmliMWpC1DUlAdCXQiaV2lDUmoLQmlqPpSaUHEmoAtSaUfSmlqXUXUBpSaUfSk0qUSi44SThKfwVxopC/QgcJOFNTeCu4KHJNSFw0nDU00U3hIk1IoprtHupJppppIgow/i/w04l1fDt5nGazejo/F38rWgLIeMcc6tTY52k1WDdrCHUxEQXCwZeNMe69nLPr/AJIWczjwkyp8LAA4Q4RM36hasOWuGWwyV2eGZVmLmVmEVXUQ46XuabgSvTv9PspAzF9ZlY4lrqJu5zi9oc4WJO4sqjE/6QVqlSzhRady5pgegC3PgPwg3AVSwVDVL6bTqcNNw50iJ82q9ZU3r7Ol484yyrn0/wCxtBv39VBzES7/ADurVwA9VV474h6KnK6iW+dL/qf8EMsTdKLpXFqy2cECWpNKLpSQpsAGWppCKU0plIlgiEhRSEwtR2BYNKlhJCmxBFy4pEdg2dCWEkJYQ2DZ0JIXQuU2DZxCbpT0iGwBmldpTkhKFkNQuhA4qUVVVsaNkGhLCEKqXiKKRNkEDVxamcVdrTbBtHFiaaadqShyNpk4B8JdwUUFFaigqKIT6Ch1awpVqDjYPeaR/wC8Ej5t+auSxVfiDB68PUj4mAPZ3DmHVI84BTRerTLMNY8ikWNd0T6hQ6g1CUPD47i0GP6uaCfWIKPh4PutM+UdvPi2xSTI/DXcNTOEu4axHm9CFwkhoKxFFLwFKD8RWHDJpwytuCmOpKak+IqDRTeCVZuopOChRX8ZWGgkNFWvBTDRU5JoVRpJhpK0dRTDQUbYrgV3DSaFYHDppoIWwasg6UhappoJhoI2SmREikOoJpopbByAKaVINBNNBQPJYak8PQmhF0rOFD9aXWgOdC5tRG6CHlLrQyU0lByZLDh6cHoDEVoTpsZNj+IiU6qjkJJTKTRNmTRWTajg4EHYgg+hEKKHrtaZzD8jKfw4YZVw7j95RcQO5aTYj/Oqu8LRLd1UZnT4dWniGidPLWjcsPWPJXPEaWh1M6muEgi8halkuDb9Hof1Kfi7/iv56/yG1Lg5A1pNay7Hn9yYHJdahiol4qmwfkJXESFyjcVcHplMnyBSVyHrSF6mwNghKYXIZemkpHIDkPJXShFyXUgpi7BITSEmpJqTKRLEITS1I4pA5GwbHaEnDSlyQPS7EtC8NNNJP1ruIipDWgNJyMXKPRRyqhUCeUrGruqK1LQBDZNlOemIhYRqMwoLUVqYKHFyG4XTikQIcGri1PSFOkQQR1EjqD1T3FtgxoY0CwbsENKo26oKk6r0IXLpTXpWpEKPalIXMTnJhqBkpQU0pwUQooSFyUJpRsI0uSppTlEAaQnNCROCWgCJCEqQpkEaWpulETFGBjNKYQirnJaFYOEpanrnKUFI/9k="/>
          <p:cNvSpPr>
            <a:spLocks noChangeAspect="1" noChangeArrowheads="1"/>
          </p:cNvSpPr>
          <p:nvPr/>
        </p:nvSpPr>
        <p:spPr bwMode="auto">
          <a:xfrm>
            <a:off x="98425" y="-858838"/>
            <a:ext cx="2590800" cy="1762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3086" name="Picture 14" descr="http://physiciandiary.com/images/spontaneous-breat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220" y="3688984"/>
            <a:ext cx="3929090" cy="26959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088" name="Picture 16" descr="http://musclewatch.yolasite.com/resources/toohard.jpg"/>
          <p:cNvPicPr>
            <a:picLocks noChangeAspect="1" noChangeArrowheads="1"/>
          </p:cNvPicPr>
          <p:nvPr/>
        </p:nvPicPr>
        <p:blipFill>
          <a:blip r:embed="rId4"/>
          <a:srcRect r="31541"/>
          <a:stretch>
            <a:fillRect/>
          </a:stretch>
        </p:blipFill>
        <p:spPr bwMode="auto">
          <a:xfrm>
            <a:off x="287315" y="285728"/>
            <a:ext cx="3214710" cy="31908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4154591" y="4402501"/>
            <a:ext cx="5083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They are all breathing.</a:t>
            </a:r>
            <a:endParaRPr lang="th-TH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t0.gstatic.com/images?q=tbn:ANd9GcSQjTDLkKrrLSVHhWs1HVLJ4ZG6KwcuvSCgrlLL9wUaOMdhto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2959667" cy="32704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148" name="AutoShape 4" descr="data:image/jpeg;base64,/9j/4AAQSkZJRgABAQAAAQABAAD/2wCEAAkGBhQSERUTExQWFRUWGBwXGBgXGR8fIBwaGBgYHBocGxwaHSgeGB8jGh4YHy8gIycpLCwsFh8xNTAqNSYrLCkBCQoKDgwOGg8PGiwkHSQvLCwsLywsLCwsLCksKSwsLCwsLCwpLCwsLCwsLCwsLCwsLCwpLCwsLCwsLCwsLCwpLP/AABEIAKcAwAMBIgACEQEDEQH/xAAcAAACAgMBAQAAAAAAAAAAAAAEBQMGAAIHAQj/xAA9EAACAQIFAgUBBgUDBAEFAAABAhEAAwQFEiExQVEGEyJhcYEyQpGhsfAUI1LB0Qdi4SQzgvFDcpOisuL/xAAZAQADAQEBAAAAAAAAAAAAAAABAgMEAAX/xAAjEQACAwADAAEFAQEAAAAAAAAAAQIRIQMSMUEEEyJRYXEU/9oADAMBAAIRAxEAPwCkW8YEdrFuHWYQ/wCaeZdmDC3pdlO8R2+BWmCwa4cMfJ1AetSeJI4npSrAXSLrXrgVROoKPesM13AkvgdriVu3vLW3LCRr6xSa5YxSXCqgstsz+zTnw3mjviBFuNR9JPH1NOvMDJfXzEDq0MF/SaXz4OuhRlWPBU3XUI089z2qRsytMAWQtcmVj3rFykXLLoPSAZAjrUVvCWrRX167gElT09q6TUUH3Bvg7XnTbRT5kD0/P9qF8Q4v+GXyti3G3Q9qntZmD/NB09JUQfeq9iwLl12tiSNgJ5Pf3owphTaGWT5Lcexcum2AVWZpLltxmEM6hdW/Qj/IphhfEV+3auKQwMREbAe9A5fgiyAXSqs0lD/V3FPVN4KzzNtElrLzAiBTLwpiGciyevDHvzE/hVfTHKMSRp0iNJHSR1p94RsXDjlKqtxY3AMfs08oJqxVhbLuE8k8Sw78ClWZXCwJYkmRz2mmOExD377W9QXSx9B5+p61p4guCygVgrNO4Haaz0Opaa282QOlsHUWj6E9DT7MEK6UEKx96pNq6puA8U+tYpS3uByfelpNjW/khxmOdSSDDCl2X3mYPqPqJ/cVNm91Qp9QJMbe9LzauBZXbfmmWegc2vCc7E7T3r0gEHag7eGbVqDEd6LX0bDck0tDrmo2OGX5jfevLd8OW9IUe3Wvdgu5g8gULhZI9O5LGaNugd7JTZWdqBxDSSIEdqkAbV7RvWJh+vQH8qWwOTYRly3jY03/ALLidJgbfNVweF2Idi0LPpANLM5xxusui4+wjSx4I5o3Ls+JteQxgfeY8/StLjKKtCIf+H8nvuNKBm8saimoAkDnSepjgdaYJhgthcStoiwSdTDeDMQ3VWnYg0P4UxzWIddZExuJ1D2pr4i8E+bc8wXL2Ht3iHcW5KFtpYrIj5ifY1FqLWstxw7YvRBiM8c7IG3MbKZj4o3KvLtO64hGV3gqziOZj996Mtr/AAv8m1qBI0i+oZtLtqgOtxNS+neBvtVhwmWX3i8PKxAuKGDa13KzAKsgIjuPap9ksRqX0iWyYsfKrlxLYs6GHI3G45gjmY/5qpYrBrbvl18wbidvSZMbHtPBiDW/i7O7lq/edHVYVbRRYCrqMlZj1kwZgQYjei/9OcK1+9ruSyEanZ+GI2VQOgnc/TvVox6x7Cy4YuXVBuGxxsuyPpe0ygsxIkA9Kq1/CC9fuJa9aiWUhth8V0PP/B6vaNuyB6+VjrOx7xSXHZTawHleZZXUSBK8z/eujJMzz4pQ9RS1ypgms27vmDYgrsfcGj/DetnLoVV4ChZ08CJ+dt+5o7xVnWKGIlRpUgHQP6R3qsW2u4i+RbQkzqOkcAc1ZW0Rp0WvHqlu2WN1v4hjuB0+TQ6Y+4luG31RJYGR9a1yvLrVw3Wly9sTpcH6z9aZYDMHKBb1lrlssJMQYnp3qErSxDxim9B8rxlrWwZWbbaO9MktwCd4Pei8+y8F0K2vItqIURuZ6kipMLlRNpmRtUcig46C7VoVY5f5ek6SGYQ3+KnxIVU2Zp/pIoPMtQZFBAVTJ71GuYln/qAo1gVBsOwF5Cp1GCNx/iicJj7ZnUDI+yRxSkWGdTI6yDSPGZliLzmxhOFMNc4BPWCenxTRi2DoWbMMQiqr+osD6vg9qhyzEjdlH3iRNVU5PmKMYYPHIDAz9DzXuU+M9FzyrtuBq5HIPXY1z42/AqKRb8SPUdPLH9agxFp0MMCIHX8qY284sLbW4ivPIY8fWosyxq308yGLAwWnYjtUmlVi0zlma2HVyx2LnUB81JgH0+tkJj2/WrZisAHdNDICojUR0PFeWMKtu3dW5dLNMwoEEDrNbHLKFUh3kQF+2Tad1I2CNtueoq0+MM0/h7Niw0XLjIokvukAepoMkkmdug61RfC2a3DdtraCsgcBtUSN+d9vx+tW7NmvK9xiFdlZgGAALz/22O0KdEbfTasXIqXh6H0cbk3ZD4eyd30vbKB1ugORcIueYw1BVuAeW6m2ZGpTzHvRv+obPYsi/YZT5NweZ5UEB2J1SAfSSYJHeq6maYu2bOHsKbl9381rYSVRUUqAR946ffYAVvmWb3rXlMfLt6bmq5as2wqtdaQFNyT5jwd9oB2qy411TZWUpd3TBc7sXBbuX8TZUqyjWySSSd/Uu/lncDoBt3qfwZgLrWVt2rhtpqkFQOW6mesV7kuIcXr1i4G8nGy41pK6wPUJ6kCekT7jZd4RzC3hXupbuhhqKMWU7gHaGHqHsZ26g06g1FoHe5XR0vAoqDyHebyLqVzMkcapI78xQ+YYy3fQWbqRcXcGNpHBU/vml3iHOEt2luh5fUFCg7QeZ6kx/T/ajMNjQ1r7HPB2EfB6/vasbVaaElL0qviu/ZvOr6WW7aXT6diY51TVdwmenDXJtBlDbkbT+P41drmXefbvFDDhyFYbk7epW7g9+aqOGxVq2w823r0tPO3bitMJJnm8vD9vPgsrYu01rdWBuL9sdz0JrTNMNew1lCxDJI0kNO442pVisp9PnayguGQo9+AKnzE3vJAdii240yOT/euIUkw/FvfuIhLF9XQmgsD/ABMuE9JBg+rr0260Yc2GkWwwYgeogd6Gw2MVS8CWM8ng9KW9GTyqCssydbyv5gJvyQxPAHemaZVbRfLKgtEKR396S5TjLvmOsE8SZ+p+asOEuqbkOwXqSx4qsWUpIQZjljMBb0Hy1MNBOpwejEdPYRQRy+5afZCiKdIAEASOgq/5Rhrb+Ylt2Ln1Fz0AP3QarWcqSGZHhlfZieRO5gdKhyQb1MyXYqweXXELEhgGB0k/ej9KXZhlouof+nVmtQ4uqfUP9p6MD706x9hroZfNVjbWTpMTq5A96JyTEi1hrlsaTq0g9xA4ro/ix4M5/gvHbhmtPbVbTDTpA3UzzPzzT849rSldhqhgB0BG4pVct4b+NIvILYJ1hzMMSRMe0zTLM8uTzbht3A6rKqR1Ht7Vo5EmkyzjZVsW1trirbubFfz7V5l2Im5ob7B9LfWd/wB9qRW7ZnbkmAP0roWQZNhv5fmIQ45U3FJb6KhJ+BPzVaokkMPD3hby79p7d0aGMsDyUAJNWTPcxVSGX1aiPoP3O9eY3w8ps3Wti4jaSqjUpMLDMVX7QEbEEE7VRf4xzflNb2bIAu3GAYMYkCAOZ+u1Qnx91/T0Pp5dI2zoeFx7WJuhIZ1EEkSCdhvzG4FVbFvcF0Yl18/W5tIlpxKMQZcSTpIgj7II3k0bhM2TF3A91rYWCrW5MtIAiU1BNyNzzrEcVJdw1kXrflKqlWJ8x/NY2wR61lQFBMRv3O29HihWyG5eRPEUrL84v4PEC66XHFt2tBS8ncSVTkCCSZA3nmrDl6Wv4y4sL/1Ki75TbA6uVDMPS/3h+tb51Eqto21tqwKkggK2rmCvr67k0oy/DWkuLdvvDMWRoMepTvE7f0kbiJFX7IhT9M8c3WQKF1aZgqerKYEjow9j+I3p5bzB1sqFYAuRpBHQwDsT0nrVYtWTicadVzXaQiTH2hqgT7jmTvtVmzYa/J0smrzC2xggKvJHI4FR5IKi/FJ2NMWWsoFA2mRp9439jPWkWMyyyzM5BJBGw7tJBYdOo+lOspPqkjaOf1PsZFMb+RkXBcIVrMEXBwdLcHbmDvWOD6s1csFONFGzS5cWGmUEQoOwj9Kmx+eXMTaC+lQOBuSY96uy+EsNJuKCSf8A4ydjHYzUGD8PWCrjQ6Hlttwp/p+DPQ1bvh53/PKyp4ldlbhoEjvUdrLXO28uR+HWrWvhu1e9di4QVEMLnQdCNt9qVNbuWtdwjWqghSD+MjlT8gUt/sR8Mo6ybLsI9vdQN2iT270HjcU63QWSXn3ipBZZrQWDq9ietNGwzpaDlTxueTI/fNdeEW2gW5mtxgVBNuRvp5j+1C5hk66l0kBQBMcyB3996ZqUaCAZIDSeo9/g0uxeDQvPmMSeQBHHv2oW0TpWCvaW4wuW5n7JJkao59p/WvTkrWxMS7DZAfzPwKhxeI0sq2rjhh0J2BiSR0qz4HLbN20VN9cPiLinTPLAjmPug8RzTxjaCouTKj478HXjbt3BftXvSERLcTGwgR9red+u9LrF1LNvSZNxYG3ddj+dC4bCPhsfLOCtptm3Ck8cdh/aneNytGclHN1mMsVWAPj2q05JVEs5VKkUTC2UJly3QBEWWb2HQduvwau+UZp5KszabKD7Srux6aWcQbjnjSIUfeOxU0HCXRqEiY4G/wDbem2Ws1xxqYLG1oEbBwNmgcBfwmB3rQIjrmNz9UwjMf5bOQqAcLpJCr/+3QbnpBqn497tu8QUPlXHFxlC7NIG/uT1NKsbiWKrJlLcRPXSNKn3+8frXYP9PfD5OAF7FLLXJuIDvpU8H69j0ipOVeFYSXyU3D5UboW55YDFkKSNlUqy6WA+7ukgb7EiDTjGXglsajv9kuY1Aj/47hAAaDsG4OxI3o9PF1m/cu2LaFDbUgxwS22w77fnVXu5yqXzbZdrk6gR9oRufj/+hXdmyqjonzG9pUzvEyvXckGAOR0kcGJA4qnZjjRdKoZB1En2kAT7mP0FW7NsF5IuvbJiFdQD1PY8giOeSBvSnLMgK/zWWV9DdySeB+YoqlozTlgw8P2DbVS0LbEETydM6jvtwZ36imwOoPiG3XdbeoTAMAGehLD3oa1YNwguf5akFF/q2Cwx7cmK0u4zzb0D/t2j6gOGYQQI7A7/ADU5SsrFUOMNmfk2iCDvsw4BYkRydhzxR1vxGyq4KyPnYCDBHekOZYwvb1MVBWen3eQQBVeTOHuJ5XAcxH+2eZ6bbVl6Xpq7JI6DlubsSGgH+WrFD0cde+42ke1RZ1jme5bxOHAOow1sqSwI+1t16zpIO3xSbKM1Gsh4tj/t+zQI/MRx/SKMtFHS7bL6D5gZW7NyrCN/tKQe4rgHubY42L9vFIeCFuARsG2kkKJ/8ufzpiM4QYtLLxNwHRsCsjlQemodOPyNVbH4q5dwzhSFZVbVBnUs7jjcaTtPY9q9w2YocMCzDzrBSdX+0iHU99Mexo9RWy7Jg/UVX1MgBQ7ANbYwCf8AcrGD9Khv5diHuerVctpJ0pwSNo996XX8XHlXtUg6lcDjS442qXLs7uXcNcOHcm6ApEGAWViCd+pgA9DqrlqM3L9PFuxtkmUX1bzCFgmNBBJ2nbb3g/Shbvh3E3rzB7UwSon0CAP6gP6t9viaHxHjsaBrvHDMyq3oO+okgqQOxBmeKiueMMVh0LHErcLaWTWQfTJB46nY/QVT4JS4LfpvmWRplwU4sK4ckakBOnaZ3+1Hb3qv+Ms1fF4W2LYa7peLd8CDM7hhyAB1oTH43G4u6xa7qZCAtxTCrPIUcEmYPxRGGtXMIVRnFwGGM7KN5ZQBv8mqrNFlUFSWhODyyytnVem5ej7MHYbDUenPWj8I4w2HKoGutdkAWyPTHVm6CicXjzfvoAbQXSCxOwC9p/xSm7ma2xcCQ8yqm2J3Pf296lJqzHrtM5jgdVtwwXfpIphhbTF9RMD7x+Z6dqsVrJCrbqPrUtvKF1fZmf3FaXNFlB2b5TlTZhcFtYVUUFyVIAXj5LHp3ru2IDJhQibRbgCOAq7fpVQ8IZWMNhC+kKzHW3UkDYDfiBx8mrhhmV4L86QBHQDc7fNZ1K50aPtqEEzjlq6+GuXLmltNwLrYCYCMdWpuhKE+/ppZh9TNcvXLg1H02z0CgRK+wE1aPHPiK3ZtYizbUaGt6htuGLFX2J4OxjpFczy3HkDSZYaZE9OkDsOK01gVLdLlhsLrQSSVckAE/dAgE/vrRTozKqDZUUD3dhH6CKDybFeZY4OrSQB2AmP0prfQi0Lg+1pDEDqRz+cUlXg9lQtWLuJdlclLeoAAbEm1qEfUE09wltAv8saVG/sI2aT3maBy/E+deGlf9zdIIJk/gAacYvLEKQSSOsGJ3njg0skMv4V3MsajsFQAowJZvrEDuZpZiLMEBBLtwP7+wimuLCj0ooAH5DvWYTLyR6Y1GZ3EwBqJHtANRT/RpqlpLhsGRatLpJIcPMbkx/k/pRy4G4GuI4KgO6+ocBWlhI22kcf1DvQvh63cvXtFsFvLJRRMbmZM9NvyFFYbG3btx9TsWhkAAlQrH+YRv7LO2+9Gs0Ry3ATJbRW1cD8KWtyO4WdjwZUgx896TYC2NF+2dwUBU9Ps8Ht034o3KT6WIDMFdkOnkqCdhPXRx8ChLSjyAoB9TAbwJSdpJ9qNaxbxD6xiQcNb6E6QAW46bdxP60ty7HPZUcQSk/8A3NxHz+dGYXKXS3ZRlIU6hJ2MMhIMHc78dwKc5Vkdh7ltXJnX5gViApJKkKSRtvqMCSQwFFQOc8AzlIS2zgWHJLaTcn0rqkz90n/6u1Ks3zJGElVdp9XzAgKOg9/wp/nEtYs6bQ0Q5MB18whyTOozAXfj71V4ZYXE+Qibv6lcktBBCkbgbEQY3jmqJGZzd4F5Ji9b+Y9vWiAxZDcsF5bbZJkkj4E1viMSbkDyxqXZYOwnj5+tLFR1AXy/So3JJ3Mz0O57DbineU2LLLov3BbUEnYbieJjcf8AFCSIcjaR5ZxXlhPNEqZDELsGGzLMwwHO3U1D5VxDcuYZCC5IELwkR8Cd6LwmA13Et2b48vUQpubAlhuQG4/Zo27j2whbUy6VOkw0hhMA7bfh2qfWzP68NTZtr33oi1bUbifyry5c3jSh+tSWgSGbRssTBHUwK41DNs3W4ow4JUhYn6g/4qx2sw0MZ9IY7HmCQKouYkW7iOBA237/APsfpRuaeJBaRlYmW3U87+/+KhsZG+KU4ITePPDzec7oxuJdiTH2TG47Qd2/GvclyBbmhWthbY1aWPMDrvz9aGHim6otGC9s3Arj+k8zv/tk/wDiauVrEIw2IIJDD/gj5IrUm2rZmn+GISY7ITaYHDhmBkkRx3iPu9vaoMTZZtAHp9Okg9B/mrhhrilftbbmfbrHXbsKpni+4bdwBD01idtiCIPvtXN9VaO433dMFbRa9NsEjoT06nf3oS5fZoAM/wDIoE57tsP/ABNZbzjUSQdJUcj9/T61Jps2RpeG97Lri+YCsG2NTg7GNuh55H41MLSqqta1XLnAIgDUe87lR3Mc1Fk+bK93ySTrIJ9Q2OwhSx346e1FYjHYe3dnULKuACQNyV44+0AZ/HrVIQrWSny3iLR4X0th2vXvKw7hTh7rL6R5cAK0dX06l2G81BmXhZ0N27ZtabRCJbJnVcY8uyzMMI2Ec8Upx2XzisPhSNVp11uwkFn5M9V0yBpPYV1DBXgTaWwF8udzuWAngSIMkCWn4qzin6Ze7i7RXsp/0ycYdxcgvcbVIeNEn1cfaO57Clfiz/To4fAs6P519SgACwqpBBMcHbqa6ulwtt07jg+/xNKPEWXXHtp5bnUrhipEhxB2Yde4Gwo9UTXLJvWcpwWZO2H0MqXGRhDGYDqpWZAmByBTHL8nN29ZQSWVRfEtAL6YtRt6QRB07zFWTMfCgvW28j/p7l1puoTKjgEqOASBxzvNMsk8KJhtU+kA7SwmBx06cAUtFXyKsMzTLUWwVxFxXZnZgYHpZuizzFVI5N/DiL2sGNoA0nfeSedoNXPOlW8vmNaD2+ATIIHXfnnqNqReJsvuXUW8ig20B2Z+h9tpO3yaEiFldfLYU3BpAUpqBO8mYMHkc0tv2FNsAhWJ1E6SZiTvJG8zt2irZ4ZSyygXLBa4ebjGQFPA0sQE2ECor3hq0xJTEa1mNKL6iQYAH3TG+/G1JWYBvNOePgHa76D6lBglwFAHu0bx+hoXG4W6xC3TBJ69eg2/CNuvvXQbWVW0s3U0SXIADqZIB5BDQpBnaOvWtMHgsOihMTYJUepDM79YjczxM7UyVLQwaiYMCRwq+25/vUuEwhdoZRt2E79AAN9zt9a2tpBkXD9JFH4a8AZ5Igyfb696nQ5PayTWn8xUC6TIEhgREAA7gnYz7muf+JckxdlJuJqtDbWBMDoG/p/SupW8eWPmyYaUcRMEj0kfPQdxW2BxPmXNOolWJJQ8Fd5EddqLimPDklDw4MrE+kmIrqfgLKzicGgt822K8jYTI6dzVmxH+lWX3NzZKFuiXGET23irHkmQ2MJaFqwmhB7ySe5J3NUXGLycyksFaeENCjTc9Y7iBuIO49Qqu/6l+DXvWlu2gTdtiG6zb/Vip39xNdEusAN9qExF1XlQd/2aaSXhKE5J2fK2JDBiQDImfjua3wAJk9eAPn/ia6/478DB7Vx7KgXGKnSo+0QOnaeo9q5H5LW1Y3EGtGgK2x3JBkCGjbY+470lGtTvUXizlqhibfJj1RJBAET3n8DUmYeFBcJfYMIYEjgAyQq9zJIHekWR5s6pBBUgCASTIEd9177fhVjXG3AkaokgAbbnff32MVTsmI0yLG5jZs3Us2km432h94agJLMTz1I/4pvhjdthTPpMBBsQpHsedulLrZVSHYDV0Mb/AAD/AH96Aw2ZYq9eUKP5ajSVkCZbkTvIEcdJ6UwtHRPD+bufTpVlVTqYHiOw69KnseLrZF3zXAgiFgyN4nbeKQYXEeUsW2HyOs/Hbp/zVMxv8q492/vuYIk6j1jjuJmaAvVM6dkWdJcvAuDbLzBVvSSCNmB67QD9KIzaNRYoQZhivMEjj/nbaqJhXCpa8kBrZ/m69P2nG8rJkAbDfrtVnsZ6zOttm9CoGdVXiQPoNzzxNL/DnH5Q5wulVHqZyw0QdyIMj2HHFB47B3L2ysy2kIJEjZvbb8O1FXr+wgmOdxEb7Hbftua3u4uU0wdyGmev7+aAlCm3kYtIVUAs322YTI/p34H5/FbWPDepp3AB+ypgD2HUCnJt77Eb9esdjW922SATB6cdPpzXAoVtkSgETp+Tv+dD28oCBmMs4+xsNieu/NNdHtUbMfn4rg0BNly3CQE07QDqB3A2/SK0wOQEiSr6piQRAB2n9Zo+1qmDG5+Pzp0GKqBKAxJn+0UErOboit4QW102wBuJJWdUDrv33npROHtD7WhdfcD9kV5/GJ7/ADFEWyD9k7VRUTdmC7PSl925fB3jbb0mOesck+1MTbA45oO9h/z69j/ehIKAhZYkn0j6kn617bstPT57fhsTUvkwTJiOv74+tSXLfG/Tb4qdD2R2sAJBZiQBG/61TfE+UW/Oa55YDtsTG57Gfwq1Ym1A9TcjbeKTZg6naZPA3oMpA53nmHghh06+8b1phsWSp3ggj6VP4lX0n5nb3pJlwIVuTLKTtwBP7+lKvTT8FkW7Kw4DSZ2+azCMqmQBwQBxzP8A6+przDlW2gjaAT3qMHSSD2/GPnrVtJDH+IPQbz+cfZH61VvE+KuNcIcjSyHTABG0SukGdyACT9Kf3wGnT6gFBIYEfa6auKVY7CIFYlFf0yrapiSdoQSSPfsaIEiPL82vM3ljTrYBT5Y0jSogADidM78kmujfxFsrNltZtr9kAn0nYKxJg+mJB6gb1TfD+F/mTsogfaB2PQkxP9t6seTq5cWyAd9nG0DeT9RI39q4WQZezUOTp1JqIUK0RA6GPijMXr1SoDLp3EgGe4A5NCXcnLnVsgLaYG8Rwfw6UwdVnUW3AAAU8nuR29qQH+EeX5k2ofdCjoD36mOYmmBxus/ZEbbHkD5/xQDiRJY79+3SOlbWumx/f5UAOmGI4DcGOm/U1o1/eg8TbeZUn4nn/FR28w6ESeDtx9aYFBK3CTsSAOBRYxJ/tVYsZxcY9Nvb/HFMmZonV/8AjFKdQ5t4oipExjA/rVbfFMNyZ+JrUYwk8/nXWdRYr+bn/d9KBuZo52Ktx3/Ce9DWrzRyPxr3zW7V1nUeDMrzbFe/Xf8AGhMRibn3mYHuP8zRTCedq0Frsfz/AM0LHQkxF1xOpmPXnp/40hxmYEyJbtH48k1enwAYbmew2/tSTHZWg3GnfpQbHjRTmtk9fg6tv8UZhm0rpkgd+fn9mmv8AP6Z+lMMBlBcwFA+lBSod6IEBGwk9jp/OelEwD9mTx15PWrTZ8LM3Smdjwk0cKPaKdchN4VC0GJgLt0noI/fNT4W042I294j9OtXW14ajtRS5IOu9d90XClWp7HnjTRGHW4ZBBG/aPpA6Vc0yxBwordsAszFK+RnWis2cK52ouxgWgiB81YEwwA4rYJS9mC0JrOWnqa3TK1BpvoFeLbFBtsFoWNgOnStP4MDaKblBXhQUtMPc5jggwOzoJ7qf7TRd+23JcH4kfqKysqtnAwgcgn8KIidipH4V5WUtjJBdjAk9Y/ftRAyk86z+JFZWUrZaMV1sks5Y7cGPwqZPCbNuXG9ZWVxJya8DbHhIfecmibXhSwp3BPyayspuqol3kTPldofcFb2LCj7KisrKn8jW6JyWHapkfasrKYVnjNWRWVlcAwVtqrysogNPOrxmrKylsejQ1oSelZWUAmhuGtBiD1rKygMkf/Z"/>
          <p:cNvSpPr>
            <a:spLocks noChangeAspect="1" noChangeArrowheads="1"/>
          </p:cNvSpPr>
          <p:nvPr/>
        </p:nvSpPr>
        <p:spPr bwMode="auto">
          <a:xfrm>
            <a:off x="98425" y="-774700"/>
            <a:ext cx="1828800" cy="159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6150" name="AutoShape 6" descr="data:image/jpeg;base64,/9j/4AAQSkZJRgABAQAAAQABAAD/2wCEAAkGBhMSEBUUExQWFRUVGBsaGRgYGBwaGhwfGRoaHRwaGxcXHCYeGhwkHBgYIC8gJCcpLCwsHB8xNTAqNScrLCkBCQoKDgwOGg8PGiwkHCQsLCwsLCwsLCwsLCksLCwsLCwsLCwsLCwsLCwsLCwsLCwsLCwsLCwsLCwsLCwpLCwsLP/AABEIALkBEAMBIgACEQEDEQH/xAAcAAACAwEBAQEAAAAAAAAAAAAEBQIDBgcBAAj/xAA+EAACAQIEAwYDBgQGAgMBAAABAhEAAwQSITEFQVEGEyJhcYEykaEUQrHB0fAjUuHxBxUzYnKSosIWQ4Ik/8QAGQEAAwEBAQAAAAAAAAAAAAAAAQIDAAQF/8QAIxEAAgICAgIDAQEBAAAAAAAAAAECERIhAzETQSJRYQSBMv/aAAwDAQACEQMRAD8A5TY7M3nLxbJKRK6c6XHDNnyMMpB1B3FaThou2R3lxnC3NmU8+U0vTCFsQFuE947CCdiCdzQsNaD+J9h2s2BdDFgROnKso2hrpmKs4oXO6+KzEZl1jSszY7FXbrkIREnxcqGSDV9CG7bhVM70dwzAoyO7tEbeflXvEOFvaXxLK5ioPMxvpU7WDbIDkIU666VrtaFYDfQsPD8IrQdlcOlsi9dOVPhECST6UpOIAlRAU0wtcRJKz4VTYUk/kqQGOMfw+XLqvhOviP1ilDLba5DmY0GkUztY/v2FtAxflG1WHsDdYkvdVIHrr0FTjKv+hlHYm4dbLFkUEmd55elOOHcCKDxOfCdOZnfSiuCcJt4ey124TKmINFY6+DaF1WkD4FUaknqaM2LNU6E2LXE4273efKVEAE5dPPrRGG7KvhpN5RdEciYBpfYJbEqbiMS33dvwrpGDYokAAoRBG5H9a0pYoBz/AIrN1AxyrygbxQGJYFQhOmgmtne4St0vpC65T/ahn7PWu4W2SFfMCz8/QUkZKhkjL4vAd7lUSSuinqKcd7CLbyhsghhGop1Z7PWUurBORRJbUkUj4o6i87I5yDUNzNMuS+gNemR4rw5WsK2aBymlD4YooFtpB3IpzaxHerqZEbHamOHwFtFVAmYvGvSdR7c62aWhox0H9m+z+fDuDev223BJPsI51bxDEdxYXvUVgpBMjVqPwOBcZm77NyCN+GlT4hhM4VbygDMCdam5P0LFK/kBcBxqYlblu5byIyyhEx+FS4RwJPgY5gpOUmJ9yN6dYOyFtZEfTYALy9ats8P7vZhr86EuRdIvCNR2CphrYbYGBt+IrFY7hTNcYI4A18PMa9d62NzDOozSQKTWLwzlipnb1pFKhUqeti3CYJrcCT8zFN0xTIJ5VXjMSDHlQFzicmKS5NlqbCsXxMMhVhCtvHOoYnCMltWKQh2qnieDvNaBUIVkajevsV2jceBspUCIifpyq7jfbIxi70Ad8KGxDwRrvpvQ2Ixig+GrbdosuZp8qyhR0eNMrx+DfvBvmmNfMU4scTvWbBSRlIIhwGyzoSp3WaTri3uXRIOYDQiqeJ8RdlCE/rVaT0Dik4vJBSLYfBLZzkEkF+YBrOYPBsbzhYbKD4idgOYryxgXyM+wGvzqi0S2gGrc9qujlbOgYHiRt2gqEOWGpBnfrReH4nbsotlfE1w7gwRWSwuFOEI/iA5lByqZqvh983cQXnKQRlJ2qTi70Kns02L4MXdRctMbaGco5ztJ5172qvtiHtYYW+6OmgiY6aVXf45fEqrsWiIEGTyqNnHXLjozqRcQiP5m03oK0qYydC/tvwNbV233a5VVACAOYpVw2wHRyVLOp0XrTbinFrpdmZDv978ql2fx6BDqBdmQAJJoylSsF3sF4ZhMoLh8lxfujTL61qsDig9gRdzMDJnnSDA8Ku4i81y4VWW8S7COtW4DFfxjaXLAb4hroK5uX5dASrY24zYNzKMoFoeIgHViOUUBb41ZhUUd2Sfl60fwnAB8US9yRJ0mI/pVeL7MYci5dOuvhC7fMUun2w39l+Bw7NdzXGVkGgI3+lH3XuaG2oCagmaQ289jDHKNc0MPLrNWYIXbhVWLLbJ56A0zSStgf0PcQzd2QBHp50HxLCp3WY6Eayd5plw8KjkXJuoNlHUbAmsz2ixTXrzKVyINwDO/KjBe0xk70X4fGXu7zkgKvMfpSq9ZtX1GUyxOw/MVprL4QYC6o0MfF00rNcOvsqKUCnkGjUetZJJit3s9uYhbQNsqAV59a0PDWVraMoHLTnWbxFxrzOtwjMmpjnT3/D+DiGUQ2UGROhjmvSmnx3sCkaDDHWSAqAyevtQfF8Ubt1dTlLADzAo3EYi3cbwttr5DynrQONwRBSGB1kVGvQ6lTsb4QaACiMWuWAxgnpWd4VjG+1Z38a/y7Cnl/EZ2YlQFiI/rSqO9FPK2CYjGLlYO5iNJ6+1LHuB7YI0iquJxGvWqLWNVUCn2FOtoTOMWQOFkb1S3C4IO81O3iwZEEMKMRoAPTlS2y3lQJcwTv4A2Uddoih24CAu+Zuf96ZYm54TPSfnVNq5ltgbc4p8xfIL14MoOorxhEaAgTI60Y2LlWjUzQy2iduWo96Gb9gfK3pAGCwZDsT4dNKoxHC/GRMzzpq86Dzou4tgKsZi/Q6fWt5GbKjGcYxsIyBfCx0POOlA27BZCznIqDTTU01uYseHKmZuh2oPiWKcqc41B6V1JvoSXYBhcSVfMOQjUb1oMZwz+BbZXgmCw9aRW8RlUj4gasLM6xmJAp+3YOjYNxixhrAtWl7y6TLXOnvX3Ae2qL/qWszSYbp71lcHeKOEIEMYn1pitsW7bqACWaA3SlkxMAvivEXuo2ZYtFpDRr6TQHDLAMlRECWYnl5U/scD7zCqDfPWOVNOMYRLOBS2gRQwhjHiM+dTbtbNl6B0tWb1pmtk58oEDRTpzNZO3iimcJbhhoY2+dOcV2it4RUtpYPw6yfrV+Fxto4YuFAZp8I3NLbjt9BRX2ayK6PldnO6nRTPnWhsYi8BcRwgW4ZCqPhHSedU9jrWHuEretkK4IEmSpj4gfukcjyNC8exL4dPs5w917yNFvE2zKuhIgukGHI0MECdam1KXTRSMMkG/a7dtGUnNOlVYUX8SGYH+GmgEQdqFwXAla13197iKBmISHYeuSYGh1p3hODr3rGxeZLZI0dS07zJIhWmInTXntU3VU2Wj/LN76BLltktoO88Tfejn0NZ6zJutbvI3iO/WtPxDtPhrVy7bvW0c2lAzhSAWIGkk8hJMamRsJKqeCWWxtw5C6mcy52JBC7nLoFBJUDKBvFUgmlb6BLgfSZ5hezaXbLhLhDA6WyNfelX+Ym0Cq2hkEq4PUcxT3jeHvWM14Kq3SQANYC7TPOhuE9mXe4xvi23e7kNBWecU6leznlGuzKYVnRy5BgifFz+e9anstjrNu7da4gc6gMhifNZgwaF4jhMIrHD99cOUkKZlduv5Uv4ZxdbZ7o21uiYH83qDVG7QDVcK7QHDKWu2SyNOWdNzzPOocU4qL8OCFg6IN9qU4jFX8RHeAraTSNgI/E0ys9njfCHDvmYmMpgEac6hJqPvsaMLbZZw9LplwNFgNRtniDKpJHPaldzhz4e61o3DcIgtlJiennFMGbwggQfOlqnRn1oo4lcZzbMhsx2Ghr7E2QAPCQR1qu/iEF9QDssmNf7VLGYjvJ8ZhRz3pq1sGLCLGG0DQIPPlVp4aYzmcsaGKWfbnCBQZU/Sg+Idq7WH8BdmPNV1j16elZK+kDBjPHK/iVhlhZAqWFw4dJaJyiPUVl7vau3fI8bKwBAnYjpNaThRDqptsH0+6ZihKLXobFpbKMgUdCTXr3Vj00mneH4OAwN+QIMAbz0pNxHAlHKEECZHOQaRxdWxbB7cE/M1ZfRYUidxNTuZBEBvOvsVhgGjNKxm8Ouw5j1rR2FMxtt0UZ4I8UKZ1+VfcRtM0QDLfhVLWx4ViDG9eYnizBh3h+EQIG4rurY1MTYhCjkURguJ5DMDWi8cEvAMplo1qR7G3xZW94cp5T4vlVLXsVumC3sQWfMRHQCm2Ey3BGu8xvQ+MwZS2krBA1nnUeEcabDvmUAsOuopXsz/AA1eO43hrOEW343vDnEAUPgu0di9ltYlnyAaEdfM1WeO28VcBvWRC6wu5NMx2Rw2Iwxu4dWFxdSp29KTXsnpLZhsdjSLhUnMqsQJ6cqv4VebOMp9PKjeL8GWbf3QR4oBJkVHA8BD23KC74SIMQPejJqh1RrsBZFtfELkzmZgd/Q8j7VvOK3Et2bd5cyMFQmXyHxKDBEQTHKCOoPLD9kcYi5bNy4WNxh4WBY9PCF1Ppzp32pvW8TdRs6qlkHIO71GQw2cPs2YHTpIrhlpdnd/JFub0BYf+NiUd5V3bKFtsve5PFlJssAt0FpaVnplOorQcX4lh8N3K4mzauF1yNdW2BmEHK0DkQB4TsSemqzgnaLDWbFsXcuRsRC5rYyBRa+BQBMC94pG0yYNVdqeLWcatqzeuKzPcLi7YR1RFQNlXNcMOx+GVJiDudadcVxTOmXI8qoyfaXh5v8AetbuI/iDJly/CJhcoMIY1iCdvUO+wvELWFsi5kd7riGyKW0BMCevXzqrEWbWLwuJFte4xFlzGUGHRdsxK6kwQYIA+IiIFG/4ecSXJN1Qjz4QQRm8izALm5jaapTwpiXHO0bQqt62l24ga3AMEiR66bToR+NJ+1fZuXs3rTZUBGYKeR8+lHYnHG27He1dgCQMgbpm01OunlvUFwRClg7FDoUOkT/Lm19uVcqbiUlxrkWzAdrOy+XFGFzIQCrqdieR86C7N8Cw+Z+/Lm6R4QojLrvPqPxp1xrCN3RZmd0JIEfdYEaN00mDz5UnwXZxrrq4cKIJknp711xlZ5koOOmPn4Pcs4VwzNdDMCDp4Rzmo4XC4e29twbgg+I5tdRsINCpxpw6k22gESJJVgOoPKjO0WPs3bloouUCMxRefKlE3dMJ4jjLQcd0Co3Ob9akvaOybIW4DIOjCPYRVmOsWjEqCcoEfmTQeCw9tLJLIsa8/FrtpQ1bG+LWgO9gLxHeBAA0ZTzIJ3iiv/jTqmac2YgabyeVNeAcQXuwPiI0EnYDlFHohbMSJEHwjzp0lRSmkY/HKR/DsZC2WS+aUSR/5OOg0nnSvhPB7FsOWTvX6uJJJ3gbCugJ2fUW0e5bYE5vCp5DaegpDfsWbboGVlDAwRrPqPeoylNaWjnzbEN3gOHu2Se5CNMBl0InnpoaUYbs/dwl4Fb6d24nOraafdcD4T+xWt4ji0QlLVsZTEamPOpca7J2XwCkEC6+YnyInKPmPrVOObWn0NB32CX8dbuoHs380EhgZgRzg61bfvoUQhjmy/v0rK9l+z15LpfRlUZiAZmOXqJo5mZn2yjNp0jcijycaXQ0kwpbzKds08zR/Cbvd5naTm8MHQGeh6VZftIWS4u0QRBgHn7xJqjjWIZfADFvefIbaVNApVRhftOVta+ZheuhetJzfJGpr5GI1FehQXIaYspY8KGTOvpTThvFma7Cmc0CJ6VncNaBPi2FW4bFlWBXZWmJ9PcSABNI0iZouMYzPebMpbSCNoj1pHbsjMdIPKpniIuEMxhiY/rT/jXDrOHK/wATPKa5d9dq1UFNIp4ZZmwWUZmXVpgaeRrVcCwKpgrl5LzZisjoD0iubf5iFBCzBq612ivd2bebwHlWxFcfo0N/jl1LgLICxAI0/KvLfG3uZkBylxOUbT+tZkcYuFwzNOUR7Vo+D9l8QzI4AGYzOZdPL4vMHrS412FRDuyVllxVtb1uWLjISPva6E/15Vv+N4dGdwwEO8nTcnUmB1MmepNAsuIw6m41rMLSyCIOZj4ZEHkCTqelJeIcfN29atXQUZgCJEkbyGCn96Vz8sHJWj0f5HirY9wnZnDXL/eYksbVi3Fu2GKqAdcwZCPvanU8p2pFjIv3WtpPdWhOhCgqoOWzbBhUEazMmJg08xt1HuCzZ7s+GVZiUByxoXMAZgY356bTSrHcMDPYt4gYchHc5Q0XGYzGlqQVIhm0XUdabitrfQ/LUXrtgXZPi1q5jlPist3TI83JzMCIMXNEAnQaneodn8Jf7y8vezcW4wXYrcEhioYCNQZA1EnYbgDi/Z3D2yoLZSHL3MkjeSAgYZiF5QI13o7geNv3cU75A9t0X+GTmDqo0JkAhtSQwHUV0aIK7CO1vaNy9m0/3WBB0iD0IEqfbUU+TjKLaXTxHQbmTy9OtYLH3RjcWltQwykEtrMAyZ/3Qd+emkk1psZeyXbGuZSSdOZXZjHr+5rm5OJUdPFyboeW8QFsd00MWmY01JPLy/KsV/ld4PyCzqwOnp69a162RiG2y5f5ZgnXXX6+9Cjhz3bjWgwzr4wG00Jhh00IBnbU1z8cq7H/AKOPKNrtC7E8bR7qJAVFMNJ0PmDyqXGcdaVra2H0zAsRqAfWp4rsbiLhIdFTLMNBho9t6lY7IXxbXw5pOiiOup1gfWr2keZ45X0CX8Y6s2Y5p5+VUWMaxCyskmIPlR+N4ZcS4VuoVA1Ajl1mpWLqAM8CFECTz51PsCi12EcFW3bSXiSS0+p6mjOH8dZXZQ6qH57mB+FDPiQmSLakERvyO9V/5MmcGWk6QNtdqbIVy+x8e0pS01u2DcuXDAYnQDzPpWfHE7nfIgRf4c6gExr/AL9wYnloaMt4I2zm6GevlEetLsTdusWXu2UnmND0EedK5utkcdld3iNwK1t1RirFw3qd/SvV4i7IouAAZssiZ8yF3OlTtYhVud29tpEAZiGBYdSvI/pRnGL97CKuJ7rM4P8ADYKWtrvO3PWPKnUW0PFNypGCwfG7uDxLW8MzC07MAHWDDjKTrsYrQZjC5xA5EVWnaH/M7l27etqr21i13an4m023Jge00B9ju51DhpB2PLyirTabovkrHGF4j4lVvEJMDpp5UZxi/bXKWyxl8IPOeXpVH2dhk8O50gR5TND8fe3kAjM4AHp4p39qjZm62cyO0CKkXGg25VSlW2BrXeyRK9c5CjrGKUgkrpFAXl8VfWnMZeRoegMiw1kDSr7V8j4tQwjWvLCTI6aV7jbGVspI0G429qH4FFNyyR+n517b+KpXLgIXWTA/tVdttaIQvDYVnYKql+cAE+s5dY89K6H2bdAcqsNCBlsqAoJ5G5DZmMbKubTWIJHPsLcJhSfCdWBYhTHWP0J6U8s8XJHd25VADnZREJpmRBrBbQbkkkZi26gyOwX2tjC3WhWTYsu7MQAWDatp4IOYiQd4gc4TB2heuqSTfuXMqXdVAWAIEEa66mY000q/iXaFjat2h4dRn+WZl0MRLiPfqZ1HAextviVo4kA2wGgwZnLGoHWIJ25VNui8JaoUcNa7Y/07sWs2VzATTLnzHIJyRmEySF1hoArQXLTL/F7y8GURlZzNvTXMubIdAYIheYJ2pu3ALNhAEIuG2oYQf5RCgrvqARPrWfv3u8JTOFdZ7s8soOitzygDlroI1CwLsZLYgxuNbRiTnBkl/EdzAOfWCD+FZvHcdup3QsnbNA8iwKgeYkiRHKmPEiclxbq5QhjKpAHkAfujy+E7wszWd4ZwxrlySYy9OQyk/WCKK1sZ30jTdl18ZMk3XILEQNchIiIGuY/I02u4kuzOx8FkFVlRJJPiIKROy+ZkxQdgai1Z8KgkOx5FSI15sfEB01ohsQudMOg8Kwzt/tE6EdWOvzqc3ZaHxHvDGVEzEw3hk6ZYnWfMxrTW/wAVtNazmFZZIOkwImN9CPasZxS6q5ChMfECRJ8x6TyoG9xW29sKgBLtGuwB1aPkdK48dnXejo+Gx63SbVxgFUgEGYOYSpUjXfTXpSp+Kql65hWYpPwmWmT5sQBm8xE7trFLcHfV1uCcw2kGPCNhO40iPMHao4y+3dWbzqbhtyCSSCsSA4KzAzCGUiDmPsyFGuA443ePhbx+6TbuH4o5j4iYHkdPMa1Rc4Sl5TlXVTMBQMxXUzk8OszoF95rOcf4qttrN0S7KwZSIywRqjASPh1BpnhLps4oXg5C31K5f+IlHX0mCPOt+iSipaYyTAIIY6pEqYieunIgiI8qrxmIW6SEQotsAlyYJPKBz50Tb4wLb3MygDS8pOsZpFyPkGjXX1iinxWFRbYvWwO8crnB0zDQNGnhO2o0NbtHDP8AmeWugPhoR0dizIVk6LO8DQn3Pp0pRicQSGZWzARBcw0SQIH3judOQrZ4vjdm0onDvdQAg5CAAdRJX9TyobAdsuH4e2LndOhIMBhnbw6biYmZ/YqtJk3wSyujL8M4GdLzlnUZcyLPeRvoCRA1Empdpu2V7DXhh0uC9h7y5V0ANsjQqAANuhpH2p7X/ab7XbIuW8y5UFs66GPGoH3idAPKmPCcFhr9+21wd1cCkH+bTTUCRnPPoOtViqC1HjjrsBwfAr+GUXrcWw0wBuQ3Py0p23D1t2rdxyxuXGg5jEb/AHdzX2MuBnaLjM1qSC0kBdBEHT6VVizbYi88O7HLm2gKsws6A1KXbZyqT7RK5ZfwsWmDlA8getZXjjd23qx1nTTcfX60y4jx4BQfOflvMVluO41rr6KTJhQNdSfLrWhFsq3dCBbPhmiMJYkj1NNl4VmgDX8KM/8Aj5GXSCOmxrrc1RsTM4pdfnUMIJdR50/v8G1jYivcPwMZgZE1slRsRTw5Qb2UjQmveMBTdMT0+VaTg/Zh++DmAJ1NTxHZ+Lj6BhmMGOtLlUjYmOe0sA67V5hlEE8xWsxXZY5ZgDTrQWC7PFSZ1kU2So1CTABS4zkhecU04bfyXRkBiZHyIBPUAE6eZoixwNcw5en40bZ4SwJAIEnfnz1+u1ByMouy7FWM2VLUszwNj8R1I0/3NHy5V3/DWreF4cltBAS1Ayjcx4j6kyZrn/8Ahz2eW2jX3Ms0Ku5yqNCZOxYg+gHnXSXtm6uVYK5ANd9RqQDpt+Nc+WUsSy48YqTOPcAxOS9iS7MTcKZF5eLvDr5AoJ65h50pt4nvb73rYcW18KjmzGIPlrGnIdTM6TtdwixYw94sYxFpRlIkaMZUheoK6mCQRM9cTgeMlkI+AjU+ZIHi8vTlV8aRVSTY44jbOItMMup+vdjb1micVhbaqLarJIVmPSJ0J9jVmEvDuFcbIvz/AJj6+GPeir1sIDIlDEnkQRIn2j50rV6HujN2+Nljkw6BiGAJbRYyiGPnnZvlR2C4dkBDHMzMczaCT+lVcLw6owtrlIj3YN4h70Zewt1bYVYDECWJ1Ag6xESNBSSj6QyddizjFw5TaDDMdYHIcz70kRu5IYjbRR69I560xxOHCEksWYqATuTlqAwvizMJJHhHIb6+ZPWpWv8AC9P/AEZ8OD2zZCNGZWzqBz0EGfMn9mpW+KOMM2QsJVjl9V8X4H/sat4TjrXeqzIpS1BMmQTMkefSOcfOVvFAWnNm0UhVCFtQSPFcJkbQbawNhvOs5R1YHLdAROfBkqM2XKwnbRp0ncEMdOUxyoHDY659mtkOQqXohtQupEa6gR+dX2rxOEyoAPAWWTqdc8EkxIUlRETlHM0DiEK2QFgm6SxnnlIMRzOo1opXr9Fbrf4aXtFi27vPOU5WEg6+QMaH1qGH4qr4Y2WUO/jIzAkgogO/I+CZE7jzoV1a6Ag1/hjw9MwKH5MVonDcBuyt45URbbtmBDAtkkKMsk9dJgQelaMXRpSRCzfbOj3MUyh2zdyq6mQskrEakGDroNBrUcfjHN5S11E1mIUBc2m50HLTlGtMu1OKKubYvCEUEuQwEgZiiqwlTqBpz6VkMVhSYPeW7sbFJGp5eIAlgeYnarKKZzeR+jSdn8gR7id3bS3AzPqzsx2WNzEttFV4jEhLxuK4hiIjViT1A3mgVxYAyKUbJoNCTAnQaAQSdyJMD3Z2uD3WTNZt5xlEll2JA1A+o9t6VpnNyy+w61eud3dFu5kYyWLL4tBJXUSI01pImItqLbXlZ7rEQoJC5ST5GTtRBtq1wnI6QFzeKVMDxku2uv500+zYVkll8YgggkzG0DoBFTr2Qd7o+4Sgud4LltFtbFRpI/5HnpVF9rFgkIB42kKNYgdeVB47tkgt5F/1C3Iaabb0ixXEItwyR3gLKSZJIEaRsKOLkgd9DE4ZSZGnlrXrNqTt6fpV0jzBqSofM+1UZ1i4Ak7g+tE4bCyw2rzEYVgdQfl+lTtpl1g+9BhsbWMPBEsdNh/arnteQk0Dhr46+lE3FY7fhQsBK7hM3So2uEv/ALSOhFQC3R9xvlRWHuv945fn+elCwlH+WmZIX2q2zwsTqPaRVt22n88e1WpB2YH5VjWaX7YLeFW2kTlHhG4kgn6Emn+ExsZhvlmMu5jaPOIrnbTaxKktvGnTXz6R9af4riqhGecrIZ0OvLkfi0HyFQUnGR24KcEc/wC31i6b9626sCcoQHmsllM89TH/AOTQnD+yAcgI8tlhhyGU8vlzjblWrxvGrGJe0t7R3bwNO86QJMDUfOneAwK2gO7GUgxMbgjU89Z/LpXVm3s5pVDXsyVrhjYX+FdBGhA6R1B85+tFcTuZl7oDMGUARzP5bfSta/DUur4kDHUASdPOd51n3rJcaxncPlIg6j00Ee1bLHY0fm6F/DuHjDasZcCNdf8Ar0FWY3ikiI3BNDXcYm5Pv+lVri0VswAeNdTz845T+NRk2zqjFIXu2uu/72pgS1lP40KpUwCFzKWKkELuZyqfQmr8OFuK4A7vOwfSCLZDHLlMlgOXsN6kvDyLjIyi8bcwcv3Tpt94yN+WkU8IexeTk9Id9nOzirZf7OO/75f/AOdmWDDEhyQdnUKw/wD0DSH7ILIvLmV8rm3nUFdSNWXMNJmJOlOOG8Rv99awFm6tsoQ137mjEMyZlOaBJnUbcq6BbwGHa5atFFm348iJlA6k6aySsL77VZws5fI497OV2ex1w4G34JLeHLr3mkHOq+gYDbcb8w+N8CfB9xdvWiqOzBUYeKBlmYjLIO4M+m9foQvp4RJHzPL9/wBKyXbHCLeuWUuoyqQzLfGpRpGg08I0EnzFHBIRc7boweMSwcly2cuYFO7Cy0m5bIAYCSAmYkk8p56mcMS4bzoxPdXLZW4Ecli9ycio4BMBYBjlNeYns1esLZsqoe4drikm2VGoYnSBCgafnWz7HcKdC1whZusWaI3MxlEfdGg9TQSHnJJWZztT2UHcreCFTkUvbYSQYgk5iZnNrz0FJ27PnupZMq+EcgCUAUSg5gMBJGoO9dBx6s+IUi6uQHVHWJEEGTuT6xWO49fVMQ2UKqrBCideuv3fbpSy0Qtmcu8JRQ2mqgn1aYWZ5R0qWM7y2MqXmywMwkqSPQActh0IrZvwG5dw6kXVcqCVS0NgxBZWcwZ1iIO1Z/FcFxBDE22BG7OQDtsJgwF5axNI7Fl8uxDw/tbdw5cEDK65coCnTXmwME/hrSvF8dvlw1slcoPwjfNvv+9K1mI4B3di3GXNdJLK9vRhpEXIzAdYImOm/t3saTae/bu2ygUkoRMEAT8JABIkhYOnLo66oMIxXZya5dZmPrqT9Pep371xnBZ80fIeURWqfDkFIt6EEfDpPttR5wCEsHVsg5qimNfvakD2/rTqQ2CCn1EM6+mUfjXxssT4dB5f3r1LCnUn8/xr57VuNvlU2Era0y7lteun10q21aBmTPoJ/OrMMsbK/wD1DfjRYutGoP8A1igYowuF6JJ9I+lGLh3/AJSOhk/hUUcn7v5VYrH96/lWox6uGed49z+lWjvR/wDZI8hPzqdst0+hq9bjgbHXpp+dCgAOXUlm9sp/OaIw1vNKrBzDWVBMLqSDuNBrHIUSjvOqaecijMHZUNLDSRIj5jXXahiECxHBxeVQhIYLmHhyyFGs67biecDrWK47xcvE5lcaEbR/Q12K3dWcgDd24bIBJEiJUzruNddAaW8S4Dh8Z/DuWgNSFuAwy76iBqNNjIrOCbsrx8zgqfRxo40lUAAJRswPMGI+Wg9xXSuCPcuYa1ckszCGg6ZlkHTlOnvQVz/BTEyTaxFkg7SHWfkDFdI7EdlzgcMLTuLjySTGgJJJCzrFUjB9C8vJF7QntcHvoozq2U6HU+xlJYetYz/E/g1y1cW4oJt3UCxqfEsSum4Igg+RrtZpX2g4Yl+yyOoYNuNJ9p2POaaUFRLj5XGVn5euYmD5cvKieHXS2k6MwXXTUnmeQrSds+w/2RGcS654DRsunsGnQ1l8HiMii4rBQp5ifEBK7cpUa/jtS4nXn9M1PCeACxddvFLypAP3SYGnONN/rUX4LfGJtsGaA4AUFgDoCS5WCAYM68o00o7hfGkZc2jawCMxA8tYbl5+1N7nF1KEZB4jr0OxHh6CDVbTI7RQ9kWcQbjXF+0OkZgMoME6gTq0c+kTrWiwHahlmQwI0BPibUaMM3LQdTWUt8MVbr4h2djB+LZfT56Dzq9O06Xr/dopBCgK3WRJH/IGB03oinTeHcetuDBUECSAsac/r71PEYy3dsm4w8CkzIJgDWQBPQa8qyVvGizh3UrnYrqY1kA6ab9KyOD4jecEZyUDEKsHTlAmNxHh6gTtQFULOs8Eu5wWzK6LzGhGmxtR4YgRB5UHjMZcI7sMrKdgsIIAEiTMmZMb+VZfhHFDYuqpJLBQl2FXKxIERuDGsitGLqXrhVUYd3uSeuhH4+p6UtmcaYVfwneIM4CFTAA/lgRqdTrSLtC7Yg92toEJzkSWmNGEGOQAOu5p2zDP4gSYIOYyfmDpv1q5yALaJB3nqTy6Gg9iGbtYNrSZc2S485nVF03hQTJkGRKxHnFfW8NeuiHykAQM7Fo1+7rvpvWiVBOxPM7fKrGuxoNuUqCfc1tGqzMX+DMADlBjSOQ+dB4vgQW2bjrBbRUUgR5kamOg03rXFzzMjpA/Kh71tGEMBFB0zJGJvWZYMLeQgjKqqMu0TqDqN9eetB/5YWB3M75m89zETz3rd/5ZbB0n50JiODWuYInlJHziikMcxs4rKZhgPI/0qxsceRJ9SP0qrD2en60xs2V5gnzI/pSjgti48TlPqdRRFvEXWOpC+000w62xtlHrv9aYWrtsbHX0j8K1AsS2s2kkx1A/KibUT8TDl8Mn01NOUxts7wPTWi7eIsfzQfQ/pWMJFHLxR5Jr9Tp7UVh8CGIGYiY+IER6yYFO1vWTHiB5bUbbyIYgz0A/QVgCq7wUCQlwMQswDvA5T5A1Xg+HMwkZYMiM0Gf7n3p/ZuwdJGvOm+Htoqg5DJ10AJ+m1arA3QvscCRECuGc5gfDHhhdR1YcjzMUVw/gVtDnBeIIynz01nWaY9yDzqaW40iqYonkyRcfKgTxtZgCPJtDM9Dt6mjBbjWg7ztqPeI3rNsyBzxNmmDIHMKREeebUes1G1iDJ3JOwPPcb7fOrUdmJgzHn5+un96m+Yagfv8AfKkHA8Tw37RK3UUrvG8n5yNpnyrl3GOwdpHZQxNoNNtBAUTuNBJ2HyFdVu4m5ygetZ7jNnMS2mnIfWlspDRzTE4NbFzwjwjl0g6RTJMXIUwSAToPPnHWhu0TnSNwdTz3oPhl1iqzoS7dNoH60EzoatDu6guIIbKSNjPQ7r1/SpcKtLaDAQoMRoJmIJ23jQdJNRa0SCRBI6V9hjtr0EHQaxpHmatZIZfbQIzEnrrr5HznesVxjGJcu6JcRbVxZCEZ1AJk6H4ySPTIDWmxWZdD4eWqyCT5/nypDjMCGfvDcGbMqkBZAIjdlAH8xmZMHmJrfgEh9wriq3rqIqgO7CJABCiWAYLoXgHUayd9IrXW+HpauSwKK7AhnOxgnLmYjwEHrIIrEcA4cFDuFeY3gk7gg6DwwR151qsCUuKQTI1Zs/iYRrmzbmdo+VDoDGgxeZlEAhiYIYHSCI3iNBvXh4mA7DYhukyDz00oDh2FuLdUhWy7kgRK8jGkimrW2IOcApJyjWSeopQaTDsFxFWJkmP5m026xOuoqx72bQHXlIgfM0mW0VGgA2J1J+pJmKLtNvsPL+tDYGkFIwykyPSfrVenl5E0AccQYIEVct4HaZ9v1phaJ3YI+Ifh7TFDvfXTXMdtJ/HnULrE8vnXwbYFYFboajlC3Cfgtkc9M360RaYgeLOD5j82IqhbAUfHpyEj5+GiLTWm0Mk+pP4mlHCrFwn7k/vymrQWmMrD9+tCd3bXUE+krPyj86IsXfvAsvL9xFAASik8m91P5CmmCwoP3AYjqPxNLUVozZ2Ou2SfxNH4PHNIUtGoklFOk0QD3BhwPhUecE/g0UwtXc2hI06Ax8pP40hsYq3qXAPoSPnHOrBjrIaVWPMf1NEBohfIYQAYPxD+1HtxAnmdvQfpWas8aQxCn6H8fyow4ponIevKgChxburz1/fWibPEogdfUn+v9azZ4kekeo/SvjxU8v39KNgo0t3jI5ZR6n9xQN7tCP5gI1+XSlYxAYarP1+lRN1eg18q1hUUFP2lDCf7abQd6ovdprh1AHodvz/cVV/xj5VVcsTqQD6SKGQ2KBsV2nvONSo+sewikWO7Q3NSGA8/xgSepp9iuFZxJEe81n8V2fCmSG8jStlIpCDGXmu/FBnlqD9KIsYNcgAQEzvJ6DqY35UcvDRPxH560XY4KG2BMfvlWUkOwGxcywANduUefnVjYcBoJGuhIncbbHlTa32fJ+76kDWmFjswYHhaPPWnzQjQiCJlYKCCSToYPPWfTWOVWHAWrsFwxO85iZPImR0EVq8P2aifDvRa9mAeUTuP1reRCmYwuGS2vhBAIPPeeW+3lR2AxGXVBE/Edz6TWitdmbY3E1anA1XYUj5EDQn79iBpsIGnn161YbUgHxE+dP7fDlUVauHUbChmDQiGCLDaPf8AKDVtrhzD9gU77npXi4eg5NgtCW9w7NoRp++dUDhCqNBWjNiq/sopbkMpIRpgtpERRh4arDUUwFgTUmNBL7C5/R+fMLgboH+kSPOY+WYUXh8KJ1UKfUj/ANqYcF+EU2G9dWOhbM62AuFdlYD/AH/+pavLeZTBBQeU/kRTHiHxUlvfnSSVDLYwW4sf6g/8gfnrRKvbEHMfZp+U0jt86Iw1Iw0aC3jrSmVk/wDLK34D86+OOLmAijnI0/Pallj4hRtj4vb9a1sVoZ4IGf8ASZp6QR6Ufev3B9woPMR9Ypdh9xR77U1gop70ndhHT9ipq/8AK2vr/Sh33+VHHcUtjJFthrp0GtWC3eGpCx6a0Ra2NGptStlFBY2LFznYT6ED8q9t4DE7gGPanuC2PpTWzsKHZNujNWuD4luYHqJqSdjmY/xLnsBWrt1G5RrQnkfozZ7IWhzozB8ItWxAFH369w+1J7obJ0QRUXZaLVhFVtUhTLQj2fMa+FeV6awD4CpaVEVF6wCXeCoG5VabV61CxqPmY1Hv4qRqB2oDHhxVefaqqu1S1a2MoovfGRVN3EH3NCYnevE2rDYo/9k="/>
          <p:cNvSpPr>
            <a:spLocks noChangeAspect="1" noChangeArrowheads="1"/>
          </p:cNvSpPr>
          <p:nvPr/>
        </p:nvSpPr>
        <p:spPr bwMode="auto">
          <a:xfrm>
            <a:off x="98425" y="-858838"/>
            <a:ext cx="2590800" cy="1762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6152" name="AutoShape 8" descr="data:image/jpeg;base64,/9j/4AAQSkZJRgABAQAAAQABAAD/2wCEAAkGBhQSERUTExQWFRUWGBwXGBgXGR8fIBwaGBgYHBocGxwaHSgeGB8jGh4YHy8gIycpLCwsFh8xNTAqNSYrLCkBCQoKDgwOGg8PGiwkHSQvLCwsLywsLCwsLCksKSwsLCwsLCwpLCwsLCwsLCwsLCwsLCwpLCwsLCwsLCwsLCwpLP/AABEIAKcAwAMBIgACEQEDEQH/xAAcAAACAgMBAQAAAAAAAAAAAAAEBQMGAAIHAQj/xAA9EAACAQIFAgUBBgUDBAEFAAABAhEAAwQFEiExQVEGEyJhcYEyQpGhsfAUI1LB0Qdi4SQzgvFDcpOisuL/xAAZAQADAQEBAAAAAAAAAAAAAAABAgMEAAX/xAAjEQACAwADAAEFAQEAAAAAAAAAAQIRIQMSMUEEEyJRYXEU/9oADAMBAAIRAxEAPwCkW8YEdrFuHWYQ/wCaeZdmDC3pdlO8R2+BWmCwa4cMfJ1AetSeJI4npSrAXSLrXrgVROoKPesM13AkvgdriVu3vLW3LCRr6xSa5YxSXCqgstsz+zTnw3mjviBFuNR9JPH1NOvMDJfXzEDq0MF/SaXz4OuhRlWPBU3XUI089z2qRsytMAWQtcmVj3rFykXLLoPSAZAjrUVvCWrRX167gElT09q6TUUH3Bvg7XnTbRT5kD0/P9qF8Q4v+GXyti3G3Q9qntZmD/NB09JUQfeq9iwLl12tiSNgJ5Pf3owphTaGWT5Lcexcum2AVWZpLltxmEM6hdW/Qj/IphhfEV+3auKQwMREbAe9A5fgiyAXSqs0lD/V3FPVN4KzzNtElrLzAiBTLwpiGciyevDHvzE/hVfTHKMSRp0iNJHSR1p94RsXDjlKqtxY3AMfs08oJqxVhbLuE8k8Sw78ClWZXCwJYkmRz2mmOExD377W9QXSx9B5+p61p4guCygVgrNO4Haaz0Opaa282QOlsHUWj6E9DT7MEK6UEKx96pNq6puA8U+tYpS3uByfelpNjW/khxmOdSSDDCl2X3mYPqPqJ/cVNm91Qp9QJMbe9LzauBZXbfmmWegc2vCc7E7T3r0gEHag7eGbVqDEd6LX0bDck0tDrmo2OGX5jfevLd8OW9IUe3Wvdgu5g8gULhZI9O5LGaNugd7JTZWdqBxDSSIEdqkAbV7RvWJh+vQH8qWwOTYRly3jY03/ALLidJgbfNVweF2Idi0LPpANLM5xxusui4+wjSx4I5o3Ls+JteQxgfeY8/StLjKKtCIf+H8nvuNKBm8saimoAkDnSepjgdaYJhgthcStoiwSdTDeDMQ3VWnYg0P4UxzWIddZExuJ1D2pr4i8E+bc8wXL2Ht3iHcW5KFtpYrIj5ifY1FqLWstxw7YvRBiM8c7IG3MbKZj4o3KvLtO64hGV3gqziOZj996Mtr/AAv8m1qBI0i+oZtLtqgOtxNS+neBvtVhwmWX3i8PKxAuKGDa13KzAKsgIjuPap9ksRqX0iWyYsfKrlxLYs6GHI3G45gjmY/5qpYrBrbvl18wbidvSZMbHtPBiDW/i7O7lq/edHVYVbRRYCrqMlZj1kwZgQYjei/9OcK1+9ruSyEanZ+GI2VQOgnc/TvVox6x7Cy4YuXVBuGxxsuyPpe0ygsxIkA9Kq1/CC9fuJa9aiWUhth8V0PP/B6vaNuyB6+VjrOx7xSXHZTawHleZZXUSBK8z/eujJMzz4pQ9RS1ypgms27vmDYgrsfcGj/DetnLoVV4ChZ08CJ+dt+5o7xVnWKGIlRpUgHQP6R3qsW2u4i+RbQkzqOkcAc1ZW0Rp0WvHqlu2WN1v4hjuB0+TQ6Y+4luG31RJYGR9a1yvLrVw3Wly9sTpcH6z9aZYDMHKBb1lrlssJMQYnp3qErSxDxim9B8rxlrWwZWbbaO9MktwCd4Pei8+y8F0K2vItqIURuZ6kipMLlRNpmRtUcig46C7VoVY5f5ek6SGYQ3+KnxIVU2Zp/pIoPMtQZFBAVTJ71GuYln/qAo1gVBsOwF5Cp1GCNx/iicJj7ZnUDI+yRxSkWGdTI6yDSPGZliLzmxhOFMNc4BPWCenxTRi2DoWbMMQiqr+osD6vg9qhyzEjdlH3iRNVU5PmKMYYPHIDAz9DzXuU+M9FzyrtuBq5HIPXY1z42/AqKRb8SPUdPLH9agxFp0MMCIHX8qY284sLbW4ivPIY8fWosyxq308yGLAwWnYjtUmlVi0zlma2HVyx2LnUB81JgH0+tkJj2/WrZisAHdNDICojUR0PFeWMKtu3dW5dLNMwoEEDrNbHLKFUh3kQF+2Tad1I2CNtueoq0+MM0/h7Niw0XLjIokvukAepoMkkmdug61RfC2a3DdtraCsgcBtUSN+d9vx+tW7NmvK9xiFdlZgGAALz/22O0KdEbfTasXIqXh6H0cbk3ZD4eyd30vbKB1ugORcIueYw1BVuAeW6m2ZGpTzHvRv+obPYsi/YZT5NweZ5UEB2J1SAfSSYJHeq6maYu2bOHsKbl9381rYSVRUUqAR946ffYAVvmWb3rXlMfLt6bmq5as2wqtdaQFNyT5jwd9oB2qy411TZWUpd3TBc7sXBbuX8TZUqyjWySSSd/Uu/lncDoBt3qfwZgLrWVt2rhtpqkFQOW6mesV7kuIcXr1i4G8nGy41pK6wPUJ6kCekT7jZd4RzC3hXupbuhhqKMWU7gHaGHqHsZ26g06g1FoHe5XR0vAoqDyHebyLqVzMkcapI78xQ+YYy3fQWbqRcXcGNpHBU/vml3iHOEt2luh5fUFCg7QeZ6kx/T/ajMNjQ1r7HPB2EfB6/vasbVaaElL0qviu/ZvOr6WW7aXT6diY51TVdwmenDXJtBlDbkbT+P41drmXefbvFDDhyFYbk7epW7g9+aqOGxVq2w823r0tPO3bitMJJnm8vD9vPgsrYu01rdWBuL9sdz0JrTNMNew1lCxDJI0kNO442pVisp9PnayguGQo9+AKnzE3vJAdii240yOT/euIUkw/FvfuIhLF9XQmgsD/ABMuE9JBg+rr0260Yc2GkWwwYgeogd6Gw2MVS8CWM8ng9KW9GTyqCssydbyv5gJvyQxPAHemaZVbRfLKgtEKR396S5TjLvmOsE8SZ+p+asOEuqbkOwXqSx4qsWUpIQZjljMBb0Hy1MNBOpwejEdPYRQRy+5afZCiKdIAEASOgq/5Rhrb+Ylt2Ln1Fz0AP3QarWcqSGZHhlfZieRO5gdKhyQb1MyXYqweXXELEhgGB0k/ej9KXZhlouof+nVmtQ4uqfUP9p6MD706x9hroZfNVjbWTpMTq5A96JyTEi1hrlsaTq0g9xA4ro/ix4M5/gvHbhmtPbVbTDTpA3UzzPzzT849rSldhqhgB0BG4pVct4b+NIvILYJ1hzMMSRMe0zTLM8uTzbht3A6rKqR1Ht7Vo5EmkyzjZVsW1trirbubFfz7V5l2Im5ob7B9LfWd/wB9qRW7ZnbkmAP0roWQZNhv5fmIQ45U3FJb6KhJ+BPzVaokkMPD3hby79p7d0aGMsDyUAJNWTPcxVSGX1aiPoP3O9eY3w8ps3Wti4jaSqjUpMLDMVX7QEbEEE7VRf4xzflNb2bIAu3GAYMYkCAOZ+u1Qnx91/T0Pp5dI2zoeFx7WJuhIZ1EEkSCdhvzG4FVbFvcF0Yl18/W5tIlpxKMQZcSTpIgj7II3k0bhM2TF3A91rYWCrW5MtIAiU1BNyNzzrEcVJdw1kXrflKqlWJ8x/NY2wR61lQFBMRv3O29HihWyG5eRPEUrL84v4PEC66XHFt2tBS8ncSVTkCCSZA3nmrDl6Wv4y4sL/1Ki75TbA6uVDMPS/3h+tb51Eqto21tqwKkggK2rmCvr67k0oy/DWkuLdvvDMWRoMepTvE7f0kbiJFX7IhT9M8c3WQKF1aZgqerKYEjow9j+I3p5bzB1sqFYAuRpBHQwDsT0nrVYtWTicadVzXaQiTH2hqgT7jmTvtVmzYa/J0smrzC2xggKvJHI4FR5IKi/FJ2NMWWsoFA2mRp9439jPWkWMyyyzM5BJBGw7tJBYdOo+lOspPqkjaOf1PsZFMb+RkXBcIVrMEXBwdLcHbmDvWOD6s1csFONFGzS5cWGmUEQoOwj9Kmx+eXMTaC+lQOBuSY96uy+EsNJuKCSf8A4ydjHYzUGD8PWCrjQ6Hlttwp/p+DPQ1bvh53/PKyp4ldlbhoEjvUdrLXO28uR+HWrWvhu1e9di4QVEMLnQdCNt9qVNbuWtdwjWqghSD+MjlT8gUt/sR8Mo6ybLsI9vdQN2iT270HjcU63QWSXn3ipBZZrQWDq9ietNGwzpaDlTxueTI/fNdeEW2gW5mtxgVBNuRvp5j+1C5hk66l0kBQBMcyB3996ZqUaCAZIDSeo9/g0uxeDQvPmMSeQBHHv2oW0TpWCvaW4wuW5n7JJkao59p/WvTkrWxMS7DZAfzPwKhxeI0sq2rjhh0J2BiSR0qz4HLbN20VN9cPiLinTPLAjmPug8RzTxjaCouTKj478HXjbt3BftXvSERLcTGwgR9red+u9LrF1LNvSZNxYG3ddj+dC4bCPhsfLOCtptm3Ck8cdh/aneNytGclHN1mMsVWAPj2q05JVEs5VKkUTC2UJly3QBEWWb2HQduvwau+UZp5KszabKD7Srux6aWcQbjnjSIUfeOxU0HCXRqEiY4G/wDbem2Ws1xxqYLG1oEbBwNmgcBfwmB3rQIjrmNz9UwjMf5bOQqAcLpJCr/+3QbnpBqn497tu8QUPlXHFxlC7NIG/uT1NKsbiWKrJlLcRPXSNKn3+8frXYP9PfD5OAF7FLLXJuIDvpU8H69j0ipOVeFYSXyU3D5UboW55YDFkKSNlUqy6WA+7ukgb7EiDTjGXglsajv9kuY1Aj/47hAAaDsG4OxI3o9PF1m/cu2LaFDbUgxwS22w77fnVXu5yqXzbZdrk6gR9oRufj/+hXdmyqjonzG9pUzvEyvXckGAOR0kcGJA4qnZjjRdKoZB1En2kAT7mP0FW7NsF5IuvbJiFdQD1PY8giOeSBvSnLMgK/zWWV9DdySeB+YoqlozTlgw8P2DbVS0LbEETydM6jvtwZ36imwOoPiG3XdbeoTAMAGehLD3oa1YNwguf5akFF/q2Cwx7cmK0u4zzb0D/t2j6gOGYQQI7A7/ADU5SsrFUOMNmfk2iCDvsw4BYkRydhzxR1vxGyq4KyPnYCDBHekOZYwvb1MVBWen3eQQBVeTOHuJ5XAcxH+2eZ6bbVl6Xpq7JI6DlubsSGgH+WrFD0cde+42ke1RZ1jme5bxOHAOow1sqSwI+1t16zpIO3xSbKM1Gsh4tj/t+zQI/MRx/SKMtFHS7bL6D5gZW7NyrCN/tKQe4rgHubY42L9vFIeCFuARsG2kkKJ/8ufzpiM4QYtLLxNwHRsCsjlQemodOPyNVbH4q5dwzhSFZVbVBnUs7jjcaTtPY9q9w2YocMCzDzrBSdX+0iHU99Mexo9RWy7Jg/UVX1MgBQ7ANbYwCf8AcrGD9Khv5diHuerVctpJ0pwSNo996XX8XHlXtUg6lcDjS442qXLs7uXcNcOHcm6ApEGAWViCd+pgA9DqrlqM3L9PFuxtkmUX1bzCFgmNBBJ2nbb3g/Shbvh3E3rzB7UwSon0CAP6gP6t9viaHxHjsaBrvHDMyq3oO+okgqQOxBmeKiueMMVh0LHErcLaWTWQfTJB46nY/QVT4JS4LfpvmWRplwU4sK4ckakBOnaZ3+1Hb3qv+Ms1fF4W2LYa7peLd8CDM7hhyAB1oTH43G4u6xa7qZCAtxTCrPIUcEmYPxRGGtXMIVRnFwGGM7KN5ZQBv8mqrNFlUFSWhODyyytnVem5ej7MHYbDUenPWj8I4w2HKoGutdkAWyPTHVm6CicXjzfvoAbQXSCxOwC9p/xSm7ma2xcCQ8yqm2J3Pf296lJqzHrtM5jgdVtwwXfpIphhbTF9RMD7x+Z6dqsVrJCrbqPrUtvKF1fZmf3FaXNFlB2b5TlTZhcFtYVUUFyVIAXj5LHp3ru2IDJhQibRbgCOAq7fpVQ8IZWMNhC+kKzHW3UkDYDfiBx8mrhhmV4L86QBHQDc7fNZ1K50aPtqEEzjlq6+GuXLmltNwLrYCYCMdWpuhKE+/ppZh9TNcvXLg1H02z0CgRK+wE1aPHPiK3ZtYizbUaGt6htuGLFX2J4OxjpFczy3HkDSZYaZE9OkDsOK01gVLdLlhsLrQSSVckAE/dAgE/vrRTozKqDZUUD3dhH6CKDybFeZY4OrSQB2AmP0prfQi0Lg+1pDEDqRz+cUlXg9lQtWLuJdlclLeoAAbEm1qEfUE09wltAv8saVG/sI2aT3maBy/E+deGlf9zdIIJk/gAacYvLEKQSSOsGJ3njg0skMv4V3MsajsFQAowJZvrEDuZpZiLMEBBLtwP7+wimuLCj0ooAH5DvWYTLyR6Y1GZ3EwBqJHtANRT/RpqlpLhsGRatLpJIcPMbkx/k/pRy4G4GuI4KgO6+ocBWlhI22kcf1DvQvh63cvXtFsFvLJRRMbmZM9NvyFFYbG3btx9TsWhkAAlQrH+YRv7LO2+9Gs0Ry3ATJbRW1cD8KWtyO4WdjwZUgx896TYC2NF+2dwUBU9Ps8Ht034o3KT6WIDMFdkOnkqCdhPXRx8ChLSjyAoB9TAbwJSdpJ9qNaxbxD6xiQcNb6E6QAW46bdxP60ty7HPZUcQSk/8A3NxHz+dGYXKXS3ZRlIU6hJ2MMhIMHc78dwKc5Vkdh7ltXJnX5gViApJKkKSRtvqMCSQwFFQOc8AzlIS2zgWHJLaTcn0rqkz90n/6u1Ks3zJGElVdp9XzAgKOg9/wp/nEtYs6bQ0Q5MB18whyTOozAXfj71V4ZYXE+Qibv6lcktBBCkbgbEQY3jmqJGZzd4F5Ji9b+Y9vWiAxZDcsF5bbZJkkj4E1viMSbkDyxqXZYOwnj5+tLFR1AXy/So3JJ3Mz0O57DbineU2LLLov3BbUEnYbieJjcf8AFCSIcjaR5ZxXlhPNEqZDELsGGzLMwwHO3U1D5VxDcuYZCC5IELwkR8Cd6LwmA13Et2b48vUQpubAlhuQG4/Zo27j2whbUy6VOkw0hhMA7bfh2qfWzP68NTZtr33oi1bUbifyry5c3jSh+tSWgSGbRssTBHUwK41DNs3W4ow4JUhYn6g/4qx2sw0MZ9IY7HmCQKouYkW7iOBA237/APsfpRuaeJBaRlYmW3U87+/+KhsZG+KU4ITePPDzec7oxuJdiTH2TG47Qd2/GvclyBbmhWthbY1aWPMDrvz9aGHim6otGC9s3Arj+k8zv/tk/wDiauVrEIw2IIJDD/gj5IrUm2rZmn+GISY7ITaYHDhmBkkRx3iPu9vaoMTZZtAHp9Okg9B/mrhhrilftbbmfbrHXbsKpni+4bdwBD01idtiCIPvtXN9VaO433dMFbRa9NsEjoT06nf3oS5fZoAM/wDIoE57tsP/ABNZbzjUSQdJUcj9/T61Jps2RpeG97Lri+YCsG2NTg7GNuh55H41MLSqqta1XLnAIgDUe87lR3Mc1Fk+bK93ySTrIJ9Q2OwhSx346e1FYjHYe3dnULKuACQNyV44+0AZ/HrVIQrWSny3iLR4X0th2vXvKw7hTh7rL6R5cAK0dX06l2G81BmXhZ0N27ZtabRCJbJnVcY8uyzMMI2Ec8Upx2XzisPhSNVp11uwkFn5M9V0yBpPYV1DBXgTaWwF8udzuWAngSIMkCWn4qzin6Ze7i7RXsp/0ycYdxcgvcbVIeNEn1cfaO57Clfiz/To4fAs6P519SgACwqpBBMcHbqa6ulwtt07jg+/xNKPEWXXHtp5bnUrhipEhxB2Yde4Gwo9UTXLJvWcpwWZO2H0MqXGRhDGYDqpWZAmByBTHL8nN29ZQSWVRfEtAL6YtRt6QRB07zFWTMfCgvW28j/p7l1puoTKjgEqOASBxzvNMsk8KJhtU+kA7SwmBx06cAUtFXyKsMzTLUWwVxFxXZnZgYHpZuizzFVI5N/DiL2sGNoA0nfeSedoNXPOlW8vmNaD2+ATIIHXfnnqNqReJsvuXUW8ig20B2Z+h9tpO3yaEiFldfLYU3BpAUpqBO8mYMHkc0tv2FNsAhWJ1E6SZiTvJG8zt2irZ4ZSyygXLBa4ebjGQFPA0sQE2ECor3hq0xJTEa1mNKL6iQYAH3TG+/G1JWYBvNOePgHa76D6lBglwFAHu0bx+hoXG4W6xC3TBJ69eg2/CNuvvXQbWVW0s3U0SXIADqZIB5BDQpBnaOvWtMHgsOihMTYJUepDM79YjczxM7UyVLQwaiYMCRwq+25/vUuEwhdoZRt2E79AAN9zt9a2tpBkXD9JFH4a8AZ5Igyfb696nQ5PayTWn8xUC6TIEhgREAA7gnYz7muf+JckxdlJuJqtDbWBMDoG/p/SupW8eWPmyYaUcRMEj0kfPQdxW2BxPmXNOolWJJQ8Fd5EddqLimPDklDw4MrE+kmIrqfgLKzicGgt822K8jYTI6dzVmxH+lWX3NzZKFuiXGET23irHkmQ2MJaFqwmhB7ySe5J3NUXGLycyksFaeENCjTc9Y7iBuIO49Qqu/6l+DXvWlu2gTdtiG6zb/Vip39xNdEusAN9qExF1XlQd/2aaSXhKE5J2fK2JDBiQDImfjua3wAJk9eAPn/ia6/478DB7Vx7KgXGKnSo+0QOnaeo9q5H5LW1Y3EGtGgK2x3JBkCGjbY+470lGtTvUXizlqhibfJj1RJBAET3n8DUmYeFBcJfYMIYEjgAyQq9zJIHekWR5s6pBBUgCASTIEd9177fhVjXG3AkaokgAbbnff32MVTsmI0yLG5jZs3Us2km432h94agJLMTz1I/4pvhjdthTPpMBBsQpHsedulLrZVSHYDV0Mb/AAD/AH96Aw2ZYq9eUKP5ajSVkCZbkTvIEcdJ6UwtHRPD+bufTpVlVTqYHiOw69KnseLrZF3zXAgiFgyN4nbeKQYXEeUsW2HyOs/Hbp/zVMxv8q492/vuYIk6j1jjuJmaAvVM6dkWdJcvAuDbLzBVvSSCNmB67QD9KIzaNRYoQZhivMEjj/nbaqJhXCpa8kBrZ/m69P2nG8rJkAbDfrtVnsZ6zOttm9CoGdVXiQPoNzzxNL/DnH5Q5wulVHqZyw0QdyIMj2HHFB47B3L2ysy2kIJEjZvbb8O1FXr+wgmOdxEb7Hbftua3u4uU0wdyGmev7+aAlCm3kYtIVUAs322YTI/p34H5/FbWPDepp3AB+ypgD2HUCnJt77Eb9esdjW922SATB6cdPpzXAoVtkSgETp+Tv+dD28oCBmMs4+xsNieu/NNdHtUbMfn4rg0BNly3CQE07QDqB3A2/SK0wOQEiSr6piQRAB2n9Zo+1qmDG5+Pzp0GKqBKAxJn+0UErOboit4QW102wBuJJWdUDrv33npROHtD7WhdfcD9kV5/GJ7/ADFEWyD9k7VRUTdmC7PSl925fB3jbb0mOesck+1MTbA45oO9h/z69j/ehIKAhZYkn0j6kn617bstPT57fhsTUvkwTJiOv74+tSXLfG/Tb4qdD2R2sAJBZiQBG/61TfE+UW/Oa55YDtsTG57Gfwq1Ym1A9TcjbeKTZg6naZPA3oMpA53nmHghh06+8b1phsWSp3ggj6VP4lX0n5nb3pJlwIVuTLKTtwBP7+lKvTT8FkW7Kw4DSZ2+azCMqmQBwQBxzP8A6+przDlW2gjaAT3qMHSSD2/GPnrVtJDH+IPQbz+cfZH61VvE+KuNcIcjSyHTABG0SukGdyACT9Kf3wGnT6gFBIYEfa6auKVY7CIFYlFf0yrapiSdoQSSPfsaIEiPL82vM3ljTrYBT5Y0jSogADidM78kmujfxFsrNltZtr9kAn0nYKxJg+mJB6gb1TfD+F/mTsogfaB2PQkxP9t6seTq5cWyAd9nG0DeT9RI39q4WQZezUOTp1JqIUK0RA6GPijMXr1SoDLp3EgGe4A5NCXcnLnVsgLaYG8Rwfw6UwdVnUW3AAAU8nuR29qQH+EeX5k2ofdCjoD36mOYmmBxus/ZEbbHkD5/xQDiRJY79+3SOlbWumx/f5UAOmGI4DcGOm/U1o1/eg8TbeZUn4nn/FR28w6ESeDtx9aYFBK3CTsSAOBRYxJ/tVYsZxcY9Nvb/HFMmZonV/8AjFKdQ5t4oipExjA/rVbfFMNyZ+JrUYwk8/nXWdRYr+bn/d9KBuZo52Ktx3/Ce9DWrzRyPxr3zW7V1nUeDMrzbFe/Xf8AGhMRibn3mYHuP8zRTCedq0Frsfz/AM0LHQkxF1xOpmPXnp/40hxmYEyJbtH48k1enwAYbmew2/tSTHZWg3GnfpQbHjRTmtk9fg6tv8UZhm0rpkgd+fn9mmv8AP6Z+lMMBlBcwFA+lBSod6IEBGwk9jp/OelEwD9mTx15PWrTZ8LM3Smdjwk0cKPaKdchN4VC0GJgLt0noI/fNT4W042I294j9OtXW14ajtRS5IOu9d90XClWp7HnjTRGHW4ZBBG/aPpA6Vc0yxBwordsAszFK+RnWis2cK52ouxgWgiB81YEwwA4rYJS9mC0JrOWnqa3TK1BpvoFeLbFBtsFoWNgOnStP4MDaKblBXhQUtMPc5jggwOzoJ7qf7TRd+23JcH4kfqKysqtnAwgcgn8KIidipH4V5WUtjJBdjAk9Y/ftRAyk86z+JFZWUrZaMV1sks5Y7cGPwqZPCbNuXG9ZWVxJya8DbHhIfecmibXhSwp3BPyayspuqol3kTPldofcFb2LCj7KisrKn8jW6JyWHapkfasrKYVnjNWRWVlcAwVtqrysogNPOrxmrKylsejQ1oSelZWUAmhuGtBiD1rKygMkf/Z"/>
          <p:cNvSpPr>
            <a:spLocks noChangeAspect="1" noChangeArrowheads="1"/>
          </p:cNvSpPr>
          <p:nvPr/>
        </p:nvSpPr>
        <p:spPr bwMode="auto">
          <a:xfrm>
            <a:off x="98425" y="-774700"/>
            <a:ext cx="1828800" cy="159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6156" name="Picture 12" descr="http://t3.gstatic.com/images?q=tbn:ANd9GcQPrfVXTBqNlF7bL09LNcB3fH9zzFlekxK__isZSO6LAgwhQEkq6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3168" y="2910707"/>
            <a:ext cx="2486792" cy="3736983"/>
          </a:xfrm>
          <a:prstGeom prst="rect">
            <a:avLst/>
          </a:prstGeom>
          <a:noFill/>
        </p:spPr>
      </p:pic>
      <p:pic>
        <p:nvPicPr>
          <p:cNvPr id="6154" name="Picture 10" descr="http://teacher.scholastic.com/commclub/animal_moves_activity/assets/images/cov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214290"/>
            <a:ext cx="3855601" cy="33575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988393" y="4779198"/>
            <a:ext cx="3980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They are moving.</a:t>
            </a:r>
            <a:endParaRPr lang="th-TH" sz="3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t2.gstatic.com/images?q=tbn:ANd9GcSHFdUBLQG9ioYp3C19CNUDWygHzDAAg1O6LrQJn2kDUEQfTnB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042" y="259951"/>
            <a:ext cx="4366023" cy="25717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4" name="AutoShape 4" descr="data:image/jpeg;base64,/9j/4AAQSkZJRgABAQAAAQABAAD/2wCEAAkGBhQSERITExMWFRQVFxoaFhcWFxQXFxgYGhgVGBUYFBUXHCYeGBklGhcXIC8gJCcpLCwsFx4xNTAqNSYrLCkBCQoKDgwOGg8PGikkHyQpLCwsLCksKSwsKSksLCwsKSksLCksKSwpKSwpKSksLCksLCwpLCwsLCwpLCwsLCksLP/AABEIAMgAwgMBIgACEQEDEQH/xAAbAAABBQEBAAAAAAAAAAAAAAAGAAIDBAUBB//EAEAQAAEDAgMGAwYEBAQGAwAAAAEAAhEDIQQSMQUGQVFhcSKBoRMyQpHB0QdScrEWI2LwFDPh8RUkgpKishdTwv/EABkBAAIDAQAAAAAAAAAAAAAAAAIDAAEEBf/EACkRAAICAQMEAgEEAwAAAAAAAAABAhEDEiExBBMiUTJBcTNCYYEUI7H/2gAMAwEAAhEDEQA/APXds7bbhwC4EyYtHInj2WKd/Gfld6fdV9+/g/V9ChijDiGhY82aUJUgHJphg3fpp0Y75D7qVu+IPwO9PuhkYUAEjgqzsUQYSX1GT+C79he/fEATkd6fdQnftv5Hen3QuK2YGVX/AMOSbmwVf5MynL0F7t/2Axld6fdNb+IDCYyP9PuhKpRAHMqs1sESp/lTBcmg6/jlv5Hen3UtPfEH4XecfdBFR0RdObioUXUzL1h2d5/6T6KD+NB+V3p90GDaPAlJtYExKt9TMjn6DB2/DR8Dz2A+6X8ct/K70+6F6G0xTBbEkoe2rtjI4hpv0iyZDLknsv8AhWp/R6Szfhp+F3p91ZG9QvbTsvFDvNVpyHeIEchIPA2srFP8RTN2C+s/YJr7y9Bqz1l2/TRq13p90z+P2fld6fdeX1N9AWk+yzdAY9SFf2RtzDYh0NcWO5PET0adEE55o7tFeQdn8SKcx7N/yb91JR/EJjphjxHPL90JYnCtFwQoHUBEhAuobB1NPcNf/kFkxld/4/dOfv40Ccj48vug7D0Q7hopehFlT6iV7BamFY3/AGROV3/j91e2Zvcys8NAIJE3j79V5/hcAXuICu7NomnWb3hMhmlKSTKTf2eoCskqTHWHZJbBgOb8sk0x/V9Ch6rsyIc1yJd8MRkLDE3+hQqMW9zraLmdS33H+AHQ5zHiTM9F11fSRdT1sY1osZPFVG1tXcVlu0U9iStWHAaqu6pEqY4nw3bZV30pks0KpOymJj5grtRknS6bRo2unvqZfd1RERFindITQ+y6awI8Wqhc8QSFaAl7H12DzUVEEJ+HpybmylxtVrGud8LQS49BqiXolFKviGtN3gHuhTbNecppWN+JJ7uOkqpV3gbVqOdUzBps1rdA3meZXMTSpB7H0nl1NxykE3Et4joV08WLSrsbGNGTiM5JLnOPUn9lEwm06T/uiL/hknLr14FQbQ2PAAFhJvw5J2lh2LZe0ATUgWFx20Xcv87MDZ4IIHMREj6pYTZcRycL9VYwuGDapOoDDHkRKJENCltWrTc1hdLCCQHcI1ynXyW/sfazKktk5gJLTZBOP2sDAgToOnBFW7uznMYan/2aT+UWHziVk6iENNgPizepY8NJHBO/xom11TrYDMDe6rslvFYtKe4tyZeo42LiZVvZmJLqzJ5rCzuBWnsJ012pmKNTRUW20eoM0HZJJmg7JLpGgwN82Als8/oUO0nANRFvmBLe/wBChd1AA62XK6r9QXLkmbhmlrnCFXpVQSREqpUcWuMExKlGIBIgQs8o2iky1TrlwyRooatbKIn5JlTaRa6wgJe0DjwuqUa3LbvYlbSJEzZTNwQc0mYULnCIDrKCriDoDoiRLSI6tC2X1UTMHzKtNeDErlQAXlFboBqyEUXCYusjewluDqRq6GntMlbFF/i1spdqYBtek6mZBIt0I0UjPTJWSK3s8aDuCeK56az581rbS3YqUg85T4RPWAYd91lGiQ2IvPyA/wB11oyT4NCaYS7O2uCGNN8o89RxVfFYsxUbMgO17j/VYAeW+aTq5E+vyTNRKNSpjTpzaCL9NF3/AB0Gm+eLh823lZXtSS3oE7E2hvACfnoqsugl3Y2SyvWc5/iZTg5fzEm09OaOcXiy4jhyjTTgvPdyMUWVnAfG2PPUI8pEfEsOe9QjLzR1tYzfipvZNLSVA+oCl7RuiS0LWxBViNVobAP85n98lQxOE4tV/d5381luKdj+SLS8keoM0HZJJmg7JLeaDC3wIBbPP6IUdXExwRLv1o3v9ChAtzADiuX1K/2WBJj6j2k5RqmVCG+S5Rw4zAcVJiKAbdKoAVQ52gtaogBBmyfVxkiwiFVrPBaOYURToZTqxoVYFM66kqpIAk2Av91Xr7w0qUOOYhw8JAlrhza5HplL4opJsuua5phKpVOiF9p7VxFVudpa1vw02GXOHNzlBgd5Hsc5jhnDQCb6aTdNXTyasLR6C41MsR5q3RxsuBCw9l7ao1jc5SdA7jyvotoU2hgLCCs+SFbNFU0VdqOOR0x4rT319Fg/8LY6eX7Dit+phC8C/Hjog3eja7mF+HDcptmM6ixAb0W3pmkq+zVgcVHfkyNpOhz8oGUEgOA+HTis0hddVJ1umly1ER2Vbw7A836Kmr2Bw5MxMqIjNLYcNdUAsZtzAGv7o7wVQvaHHiPXj6rz/Z1cZnPdwcZ0RPu1jxUc+nMfE3rGseUFK6iNwv0JnGwgdRkyIXRgmm7jBTHHRTsIi6wW0KRe2ZgmkGTZRbLp5cSBwlVXAxIMKXYc+3bKbh+SDT4R6czQdkkmaDskuiOMDfQi087d0G+1hwKLN/HRk7/QoOcBqZXN6j5iZN2XKRGbMm4ilmPFV/bxACttrFw7LPwS72M404N1Gxmq0KmFLnNmwPFUHMIcWjgUQNNGXvDjfY4d5+J3hb52PpKFtn1abmtaXHLmuP3gcPLiijb+zH4gNpsY5zhmcAOggTyuUJ7Q2DWwjwKrcpjSRPy7rodOqiNhHYfWwX5eXDuqJLmMewDWC49BpfzVzDbRho/VA7cfWFK7FgaDwu97j0P7LSEMw1EvptgR4QCTpaxTtibwvoPLHEupyRHK9y37Llaq2m3wG0H95IPlxWFmv5oJxTVMlWexUAH0w+m4Oa64I/vXosXbe6YxBDi7K8CL3BE6FD25m3TRq+zc4+zqWjgH6Nd05FHdRpm/Nc6SlilsLktLPNttbsuoOcZBYG5p06R3mFhheib+VMuGgR43hvyuf2C89Y2THFbMUnKNsZB2jtCiXGFuYWmabCZFlUo4ctbcBS+2zNAF5IHX/ZORbJKOH1MTmv8ANSU6hpva5tiDZXD7ouLWt00UDW5raomig2wmPFSm1wGuo5HiE9x5Ib2fWNItAdImHjoYg9wiQ0iCFz8uPtyEyVDKdQnVaOxf89ip1aRiVY2A7+e1Vi+SKT8j1Fmg7JJM0HZJdAeD2+z4LCfzfQoWfiQQARpxRNv4fc/V9Cgo4lc7qF5ipypnKxEmE+hiy02VPE4iLhzQRwdIBH98lQxe8rAS14ykNzNLSDPKDoUtY5SASfKCV+0XP8lylSOpuquExQdTpuiMwB8zBKsnFgApTLvfcdit42YGm5+Ulx92OLgLBx5LynbG161eo+pXJqOcZkk2nQN5Acke7xYP21Aga6t7heb1WkEyD/vouj08rhQ9ZNSr0Vc6t4etIIJg8FUqi6a16eET4ivNhomSFCXLrQpZA83M3bo1KTa9TM52cw0GGjKfiHxXv8kcNPFwQh+HGOaKFRpExUnyLR9kWV76aLl5m9bsVJgP+IeYGi0e6czvOw/YoWpYYOFteRRJv7jorUqf5Gkn/rP2aPmh2q6AHgZZ9dL/ADW/CvBBx4LFKm5uW9vqBcKZuHvIMcSPoFn/APFDYkAwZ4+q08JisxzS1s6p6LJWuJAbx/ZWsPShpI11WTiK+XRwPYp2A2iZg3nVFZQ91YyXTdHezMYKtKm4akCehCBXtu5vVEe6tYZsrdC0kj+oJHUQuN+gJK0EuSVobOpAVKZ4yqVNoEk+Su7OP8xndYcXzQEeT0Jmg7LiTNB2SXTHA7vxTks/V9CvJ95tr5K7aTTHE3j5r1jfkxk/V9CvF97NgVzVNYhoZUJylz2CYMGGzMCI04LLSebf0BpuRwtqD2hc4taSQG3IkAGBylZGPoZ3BwNssCenAxxlTUMZVpODKh0drIMWjVT0MOC2JjLNz8V5/a61KguC5Sx+Io0GMBtr4gCB0WzszbdN4AqH2bjz9yeYdwnkUKbaxj2+zbaQ28gH5KfdfY4xDnPrSabLQDEuNwDHCNVnzY4JWwWk1bPQXYfQcCsvF7rscKhESYjy4rewQabGwAt0tYKCm7WdAbrnKUlwKWwJYrc9rnNgRA/slBm2sIKdeqxvutdA8gF7VVwzRTFQkBkE63gXM+S8T2jifa1alT87i75m3otnTzlPkbC73KgTgYTqTFxwWscb+6u2BQrtzf5byGv6X8LvIr1lrG3uNP7heE0wjzcba2am6g4w5pJbfUHh5LLnx35Cpra0DW99YuxtaTo4AdgAAs/EU7AzJI4rb3uwIbi2n87Q435SD+wQ9iH+I3T8fxQUd0hhSzJsKbEYctJHL6wjDIy9XcC7NAGv7rPUtCrlcDyKhRtYjEQ7qdVqbAx3s3NfwDoP6TYjssKo2XW43HY6KzhnZQZ6hE1ezBPU3CRbUeqs7LfL2c8yy9kYwVKbH5ozNB+h9QtDZn+e3of3XNxqppCVyejs0HZcXWaDsuLpDgb37+D9X3XlW9mZgbUb4SHXI1k6eRMr1Pf74P1T6FBWOw4rUntMSSHN/U0hzfKRHmsOWenLYmTqR5TVe97nOJJOpPXurOAxBBLXTB4eSs4jZ7mPe4tIp5y0kT4Z0npdVcbhnMLXfC7R3A81rUkxydk20HBwmTmAiOkWI85C3dwsWGOq0zfMA4HqLFCdKXE/LtJK3NhYgUnAOADgDqTccR8lWSOuLRUltR6bTILSenDnwnpEqoXwCYmT5KDZ2PbUa3KZaT5+fI3V3EBoyhmnI8OC5L2dGcHd9MflwhAMF5DepBu6PJebNMoo38xH/MNpzIZTHzcST6QhZsLo4I1BGiCpElIJrmqVhA7J9OjmcAFoCGNpwE/Z+O9lVY+JyuBjnzWjVwLGDxTIH9wsauIcQpJbEW4U77gOFCuwyHAgEctfmhNrZPX/AFVluKLqfsybCXN6O4/NVM0GRwS4R0qiRVbE4pS0g+828cwSJHktOtlNIcTa/lCzxV8cmLiT8lzCv8JH93TERkhwnhdzAHc3CrPoEd+SvFwzscRqbjqCJ/vquYwBptdx9OJj5q6JY/Z9ZpGVwMjQqas73m62kHn36qPA02h0/CR6ytB9PL4gAf37HmrXBTDLdOkDhKB4kO/9it3ZP+e2dZWRu47/AJSnlaAAXEf95PyEwtjZdQms0nUmSVzo/q/2J/eekM0HZcXWaDsuLoDgb37E5B/V9Cg+u0AMGpGvpbqi7f8AfAZ+r6FC1fDGnAdBLsxa4EZYXN6hpZKETW9nX4FhDwWiHAFw4RrceXogb8QKLKbcPTZAkF0DgNB24/JG5Ocho0e4C2sRw5rzffrEl+MeIgUgGf8AaLn5q8CuVl4+TNwboHhN3CCLcLiZ4K47Z8QRLnOkaAXNyRfRdo0AKYc3UxPTz6rVwzCWCRr7o0t34aLopDiTdrHGjBd7rjf9g76eaMS4tcc7YMEwYtexPNed7WxUuygRAgLf2Htkio2m+XB0Bpky18Rk7E6dVl6jDfkuRco3uCu+dScZVP6R/wCIWNH7rX3qObFVnEgeOI/SA3TyWPCbDaK/A2PA5zo5+a0sAA0AnX1jh3WZZWqFYGAbAaefBMIy9WqZib6LJxLvEVYxZIIPAixHFU3i6jIjgKkdTtKiV9tGaZtx+hVIJlAp9J8dFx7ITFRC77eQ0cQZnnMJpqWJJ5/6Kq0pwV2VRpbKrXDTpB9YlbLfEIm/y6FDGGqFrgQtunWgdZ/e6OLBYcbu40tw7BAyjMPUm/PVbuyMRnq05F+fCEL7q1Q7DZTqHujsYKKtltArtbyKwL9X+xP7z0dmg7JJM0HZJbhwL/iGLM5l9uUwdUFOpZXEmRIMAgiJ0jhGqM/xGPhZrd8eh16INdVLsrb5GgwYmHQJ8pjisGf5iJryJGNiprpEeWhK873ppObVqF93OfLj3mL9V6C7EODvaBovYDWS2GkXHmgXejajquIGcA5RBAIPDpxuiwWpP0Fj5MzC41gZHiDgOEQb2nlxU2D2w41BJtOnI8uyyqQgkxYJ1A27Ed/IrZY6i/jPFWAFgXLuPxYDTlcQ7MCIkaGZVr2XtA0gCQZM9RwWI/DvzlsGR+wm6so5iahc4uJkuJJPMnVQtfY9/upns8MqqhCRcwOUnxcdFPiqAEaeL7wFmtdCcKhUslG3Qwv8uLHje3kCsrFU4yz1HyK1MLiRkE+fA9CFT2nUa6CPeGvJw4OHI80X0CuTPW5shk03Dt9lhLc2FOV3cW81UeQnwU9oYXIfus8oixZEEOgjUdFg12gG2nBRoiGNXVyUiqLHtK2sJh5b1H7WusULeomGh0aC55Dgeo4FFEFhJuhXyOewiSIdGogTeORlGmzq84hvWDy4XgLydmMLPEOsdOxRH+HG0qtTHRUeXeFxvzBaLJMsXnqF6d7PfGaDskus0HZcTgwQ/E10NpWmX/8A5cgl+KeX5pGZ41AjUAAW7ehRr+KBORkAe98vCbhAdClLfD8JAMXhr9D8wf8AuWPLG52KluyY6yDIGaZ6Hh3i3Zec7RJ9vUJES4noAbj0Xo22KwogtaMrmCTmMgkERbgI4Lzur/NqWvmOpgDrJOjRzV4PthQVMpUj4uYgz9VGyrBstCuymyoBTlwDDmcdHkg3a3g3gJvx4qns/Z1Su8U6TS95mAI4XOq0WNNnA4qWDUGbRx1jXqpdn4ctqFzoINjrYG1+qp4ElrAHNcQ6QC25EEZ7eYT8K+nL25z0JHEadQmIBmbtB4ktboD+1lRlaWOwrvb1GuF2l2eP6ReCmYXY7ntDpiYjtfOf+mPUJbYaKKtbPwJrPDAQOJJ0AFyesKw3YriTcBsSCY5wJA0lWNg0SMSxkwarX078PaMc1p+ZCpvbYljNk0i9rpFm6T11Chx2CygkaaXGnTutPZNE03U2uB/mAjLpDg+C3zH0V7aWzsxrNBkBridbgEQQfP8AdGmqBvcDVv7H9xwHS6qDZrnYtlEjxOewEHqGkz0RWcIctSrlaPaPJpgWAl0ZoH9LYHcoVKmW2DO2DfMOluHae0LIfE20/uyLdoYX2zS1rTDZyHQWPiLiba8ew4IXxOFykR4gRYjQniJHGQUTZENwwl7bSJ058YTsZVzPN9Lfc/OVZwlAMqMzGTrlHDlmPBVK9aXHSBYAWAE8EP2T7Huwr2+80jThwOi3aLMzQBxB9LKpQxTmNLKjS41WENGaHNmMpLSDYxpy0S2U4xcWB97kZjXqjiyM5ToO8TPiFx1A4DqiT8MHzjgYP+W7/wBmLLeSC1xGjgeovoi3cXBhmLdlBiTeLGSC2OkKN06Ks9rZoOyS6zQdlxQgI/ibGRk6ZvQtIP7oNw2FdTh35muBg2c0E5THR0fJG34j1GtY0u/MI7+SDK2IcRLjILfDziSII68lizOpCZ8mZtzZj3NBAkOb4pgSfhE8yJvwJWdgNyYGZzvDMGGklx/K3t6m+iI2PdENMT70gwQL6KWjVInxE+HKToIM+5HyKUsjSoikClPYLS6QxzMgMCZMg+Il3xOOtrclJsfYVM0XkPqUa7dCxoPtAb5WkmzufZE1XDFrC42b4QGnUyCCb9ksK5kgiQbk8g7MMxPHSNNFfdbCUgJxGxnNa2XQWvPu+60aOGbi7nwtqlR2dmq02NZrBL3AzAIzmmNBpqeaOMRQb7Mz4ZJmL2IJE8xpqu1dnt8JY0U3RAgGHE3MSTEkRGgTHnJqsH8Tu4H1Hub8bXSSLEuHiMg9bzyhObsRrWAZA3K3JmBnWSQQbde5RPg8EfEKhyHgZMNPMkDThHmmbUpufUlxDZbbUyWjKSTzsEjvNuirekGMRskZWQPCbx4Y8PN2pJPks6tsqKgrgBuR7XtNy46EAyYyzA8ijPZuClwFQEMj3QAJEG19BC0sPQpuZVYGS4gFrncAYuZ7Kd5x+rCj/IJYjZ5fU9oG5ctUmHfle1r2Ac48XyCsbtYcGi7PFzDXcCy7sp5OBEEea3sgFOD8LHOzATBu1on4bH1VXBUMjqTYjLNv6iZM+UeqPX4g2ZT922jGNqiC4U61WqZJAJaKdJgi1ie8zyV5+ziWG3h8MwPC1jPecePIW6DitfD0puLyQCI+GDe1tbie6q7Ud4RTAIFnPzcSfcDo4cSOqLu6nZbkDu1tnOrhtIDLTjKxtg1gIzOq1L+Ikk+fZVGbvBoeKbTkbJvMsNwXF3bSOiK8LhnVC0tYHEt8Qdo4xBA5azPOFY2o8UaVOiA5pnxTrrMSPDUERfgr7lk1bHn+A3VazO6vLPefSDfFIBIgu4ZuBMpmyN3gZkNeQWmzYAc6P5ZB1IAkxzRYzZwcC5wuSJJkQDJJAFj+60NimiHkVG6ZoeSRHhIJy8T1QTzuMW+fwEvJ1dAZtbY7TUFQWDCWEk3dMGmQfNzemUBUNmbNFSS8xAEz8Lg4hwAGgAyujqjfHYWkA4NcXVMxmwDMs6njPHuUn7Np0wAIcSYNoBabuOl3GfRHHNa2Bk2tgXfsgsa9rnAOE5XC4kCxnkQQfNFO61QurUnGD4RcdmwO2qqVqbZIDGxoQRYWjQcitDdvCGnWY2CILteFwQB0gpkZ6nv7BjKz1Vmg7JLrNB2SWocZu9Ow/wDENFyIMiOxF57oQfujVm3zhcSQPHGTtoppM6zdSrIJAdHMGD0de4Tqu69VxnK0DkAYHQXSSVdqHorSiarsGu4EFrYMWLSdBFpNuyhO6tUz4W36GOOgnqUklO1D0XSJP4drZcpa0iZuDe83uk3d6sHZgGgzMQSNZ0JhJJV2YeiUhx2FiMjmWhzsxsZmZCY7d2uY0EX0N+/p8kklOzD0SkJ+71cucSG+JuWIMAWuL2Nk92wKxDBlb4NLGTykzoFxJTswf0SkdpbCrtDgA3xa2P3TX7vVyZsOcA35X1SSV9qHolI4zdyuNLGQZGbUeasYTZFem7MGtJgi+YggxqCY4JJKnhg1TREqdo7W2ZiS/wBoA1roizTHyJhUqm69dwaCbNENEe6JJOXzK4kosUEqSLasd/DFaW6eERodL/dNdurWM6XM6dIHkkkr7UPQOlDWbo1RNhd2a4J8uys/w/WM5mtcT8RzSO0GOiSSnah6LSSKf8G1fLlC2dibtPa4Fx0M+Zj7LqStQivopRSDRtCwSSSRhH//2Q=="/>
          <p:cNvSpPr>
            <a:spLocks noChangeAspect="1" noChangeArrowheads="1"/>
          </p:cNvSpPr>
          <p:nvPr/>
        </p:nvSpPr>
        <p:spPr bwMode="auto">
          <a:xfrm>
            <a:off x="98425" y="-927100"/>
            <a:ext cx="184785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6" name="AutoShape 6" descr="data:image/jpeg;base64,/9j/4AAQSkZJRgABAQAAAQABAAD/2wCEAAkGBhQSERITExMWFRQVFxoaFhcWFxQXFxgYGhgVGBUYFBUXHCYeGBklGhcXIC8gJCcpLCwsFx4xNTAqNSYrLCkBCQoKDgwOGg8PGikkHyQpLCwsLCksKSwsKSksLCwsKSksLCksKSwpKSwpKSksLCksLCwpLCwsLCwpLCwsLCksLP/AABEIAMgAwgMBIgACEQEDEQH/xAAbAAABBQEBAAAAAAAAAAAAAAAGAAIDBAUBB//EAEAQAAEDAgMGAwYEBAQGAwAAAAEAAhEDIQQSMQUGQVFhcSKBoRMyQpHB0QdScrEWI2LwFDPh8RUkgpKishdTwv/EABkBAAIDAQAAAAAAAAAAAAAAAAIDAAEEBf/EACkRAAICAQMEAgEEAwAAAAAAAAABAhEDEiExBBMiUTJBcTNCYYEUI7H/2gAMAwEAAhEDEQA/APXds7bbhwC4EyYtHInj2WKd/Gfld6fdV9+/g/V9ChijDiGhY82aUJUgHJphg3fpp0Y75D7qVu+IPwO9PuhkYUAEjgqzsUQYSX1GT+C79he/fEATkd6fdQnftv5Hen3QuK2YGVX/AMOSbmwVf5MynL0F7t/2Axld6fdNb+IDCYyP9PuhKpRAHMqs1sESp/lTBcmg6/jlv5Hen3UtPfEH4XecfdBFR0RdObioUXUzL1h2d5/6T6KD+NB+V3p90GDaPAlJtYExKt9TMjn6DB2/DR8Dz2A+6X8ct/K70+6F6G0xTBbEkoe2rtjI4hpv0iyZDLknsv8AhWp/R6Szfhp+F3p91ZG9QvbTsvFDvNVpyHeIEchIPA2srFP8RTN2C+s/YJr7y9Bqz1l2/TRq13p90z+P2fld6fdeX1N9AWk+yzdAY9SFf2RtzDYh0NcWO5PET0adEE55o7tFeQdn8SKcx7N/yb91JR/EJjphjxHPL90JYnCtFwQoHUBEhAuobB1NPcNf/kFkxld/4/dOfv40Ccj48vug7D0Q7hopehFlT6iV7BamFY3/AGROV3/j91e2Zvcys8NAIJE3j79V5/hcAXuICu7NomnWb3hMhmlKSTKTf2eoCskqTHWHZJbBgOb8sk0x/V9Ch6rsyIc1yJd8MRkLDE3+hQqMW9zraLmdS33H+AHQ5zHiTM9F11fSRdT1sY1osZPFVG1tXcVlu0U9iStWHAaqu6pEqY4nw3bZV30pks0KpOymJj5grtRknS6bRo2unvqZfd1RERFindITQ+y6awI8Wqhc8QSFaAl7H12DzUVEEJ+HpybmylxtVrGud8LQS49BqiXolFKviGtN3gHuhTbNecppWN+JJ7uOkqpV3gbVqOdUzBps1rdA3meZXMTSpB7H0nl1NxykE3Et4joV08WLSrsbGNGTiM5JLnOPUn9lEwm06T/uiL/hknLr14FQbQ2PAAFhJvw5J2lh2LZe0ATUgWFx20Xcv87MDZ4IIHMREj6pYTZcRycL9VYwuGDapOoDDHkRKJENCltWrTc1hdLCCQHcI1ynXyW/sfazKktk5gJLTZBOP2sDAgToOnBFW7uznMYan/2aT+UWHziVk6iENNgPizepY8NJHBO/xom11TrYDMDe6rslvFYtKe4tyZeo42LiZVvZmJLqzJ5rCzuBWnsJ012pmKNTRUW20eoM0HZJJmg7JLpGgwN82Als8/oUO0nANRFvmBLe/wBChd1AA62XK6r9QXLkmbhmlrnCFXpVQSREqpUcWuMExKlGIBIgQs8o2iky1TrlwyRooatbKIn5JlTaRa6wgJe0DjwuqUa3LbvYlbSJEzZTNwQc0mYULnCIDrKCriDoDoiRLSI6tC2X1UTMHzKtNeDErlQAXlFboBqyEUXCYusjewluDqRq6GntMlbFF/i1spdqYBtek6mZBIt0I0UjPTJWSK3s8aDuCeK56az581rbS3YqUg85T4RPWAYd91lGiQ2IvPyA/wB11oyT4NCaYS7O2uCGNN8o89RxVfFYsxUbMgO17j/VYAeW+aTq5E+vyTNRKNSpjTpzaCL9NF3/AB0Gm+eLh823lZXtSS3oE7E2hvACfnoqsugl3Y2SyvWc5/iZTg5fzEm09OaOcXiy4jhyjTTgvPdyMUWVnAfG2PPUI8pEfEsOe9QjLzR1tYzfipvZNLSVA+oCl7RuiS0LWxBViNVobAP85n98lQxOE4tV/d5381luKdj+SLS8keoM0HZJJmg7JLeaDC3wIBbPP6IUdXExwRLv1o3v9ChAtzADiuX1K/2WBJj6j2k5RqmVCG+S5Rw4zAcVJiKAbdKoAVQ52gtaogBBmyfVxkiwiFVrPBaOYURToZTqxoVYFM66kqpIAk2Av91Xr7w0qUOOYhw8JAlrhza5HplL4opJsuua5phKpVOiF9p7VxFVudpa1vw02GXOHNzlBgd5Hsc5jhnDQCb6aTdNXTyasLR6C41MsR5q3RxsuBCw9l7ao1jc5SdA7jyvotoU2hgLCCs+SFbNFU0VdqOOR0x4rT319Fg/8LY6eX7Dit+phC8C/Hjog3eja7mF+HDcptmM6ixAb0W3pmkq+zVgcVHfkyNpOhz8oGUEgOA+HTis0hddVJ1umly1ER2Vbw7A836Kmr2Bw5MxMqIjNLYcNdUAsZtzAGv7o7wVQvaHHiPXj6rz/Z1cZnPdwcZ0RPu1jxUc+nMfE3rGseUFK6iNwv0JnGwgdRkyIXRgmm7jBTHHRTsIi6wW0KRe2ZgmkGTZRbLp5cSBwlVXAxIMKXYc+3bKbh+SDT4R6czQdkkmaDskuiOMDfQi087d0G+1hwKLN/HRk7/QoOcBqZXN6j5iZN2XKRGbMm4ilmPFV/bxACttrFw7LPwS72M404N1Gxmq0KmFLnNmwPFUHMIcWjgUQNNGXvDjfY4d5+J3hb52PpKFtn1abmtaXHLmuP3gcPLiijb+zH4gNpsY5zhmcAOggTyuUJ7Q2DWwjwKrcpjSRPy7rodOqiNhHYfWwX5eXDuqJLmMewDWC49BpfzVzDbRho/VA7cfWFK7FgaDwu97j0P7LSEMw1EvptgR4QCTpaxTtibwvoPLHEupyRHK9y37Llaq2m3wG0H95IPlxWFmv5oJxTVMlWexUAH0w+m4Oa64I/vXosXbe6YxBDi7K8CL3BE6FD25m3TRq+zc4+zqWjgH6Nd05FHdRpm/Nc6SlilsLktLPNttbsuoOcZBYG5p06R3mFhheib+VMuGgR43hvyuf2C89Y2THFbMUnKNsZB2jtCiXGFuYWmabCZFlUo4ctbcBS+2zNAF5IHX/ZORbJKOH1MTmv8ANSU6hpva5tiDZXD7ouLWt00UDW5raomig2wmPFSm1wGuo5HiE9x5Ib2fWNItAdImHjoYg9wiQ0iCFz8uPtyEyVDKdQnVaOxf89ip1aRiVY2A7+e1Vi+SKT8j1Fmg7JJM0HZJdAeD2+z4LCfzfQoWfiQQARpxRNv4fc/V9Cgo4lc7qF5ipypnKxEmE+hiy02VPE4iLhzQRwdIBH98lQxe8rAS14ykNzNLSDPKDoUtY5SASfKCV+0XP8lylSOpuquExQdTpuiMwB8zBKsnFgApTLvfcdit42YGm5+Ulx92OLgLBx5LynbG161eo+pXJqOcZkk2nQN5Acke7xYP21Aga6t7heb1WkEyD/vouj08rhQ9ZNSr0Vc6t4etIIJg8FUqi6a16eET4ivNhomSFCXLrQpZA83M3bo1KTa9TM52cw0GGjKfiHxXv8kcNPFwQh+HGOaKFRpExUnyLR9kWV76aLl5m9bsVJgP+IeYGi0e6czvOw/YoWpYYOFteRRJv7jorUqf5Gkn/rP2aPmh2q6AHgZZ9dL/ADW/CvBBx4LFKm5uW9vqBcKZuHvIMcSPoFn/APFDYkAwZ4+q08JisxzS1s6p6LJWuJAbx/ZWsPShpI11WTiK+XRwPYp2A2iZg3nVFZQ91YyXTdHezMYKtKm4akCehCBXtu5vVEe6tYZsrdC0kj+oJHUQuN+gJK0EuSVobOpAVKZ4yqVNoEk+Su7OP8xndYcXzQEeT0Jmg7LiTNB2SXTHA7vxTks/V9CvJ95tr5K7aTTHE3j5r1jfkxk/V9CvF97NgVzVNYhoZUJylz2CYMGGzMCI04LLSebf0BpuRwtqD2hc4taSQG3IkAGBylZGPoZ3BwNssCenAxxlTUMZVpODKh0drIMWjVT0MOC2JjLNz8V5/a61KguC5Sx+Io0GMBtr4gCB0WzszbdN4AqH2bjz9yeYdwnkUKbaxj2+zbaQ28gH5KfdfY4xDnPrSabLQDEuNwDHCNVnzY4JWwWk1bPQXYfQcCsvF7rscKhESYjy4rewQabGwAt0tYKCm7WdAbrnKUlwKWwJYrc9rnNgRA/slBm2sIKdeqxvutdA8gF7VVwzRTFQkBkE63gXM+S8T2jifa1alT87i75m3otnTzlPkbC73KgTgYTqTFxwWscb+6u2BQrtzf5byGv6X8LvIr1lrG3uNP7heE0wjzcba2am6g4w5pJbfUHh5LLnx35Cpra0DW99YuxtaTo4AdgAAs/EU7AzJI4rb3uwIbi2n87Q435SD+wQ9iH+I3T8fxQUd0hhSzJsKbEYctJHL6wjDIy9XcC7NAGv7rPUtCrlcDyKhRtYjEQ7qdVqbAx3s3NfwDoP6TYjssKo2XW43HY6KzhnZQZ6hE1ezBPU3CRbUeqs7LfL2c8yy9kYwVKbH5ozNB+h9QtDZn+e3of3XNxqppCVyejs0HZcXWaDsuLpDgb37+D9X3XlW9mZgbUb4SHXI1k6eRMr1Pf74P1T6FBWOw4rUntMSSHN/U0hzfKRHmsOWenLYmTqR5TVe97nOJJOpPXurOAxBBLXTB4eSs4jZ7mPe4tIp5y0kT4Z0npdVcbhnMLXfC7R3A81rUkxydk20HBwmTmAiOkWI85C3dwsWGOq0zfMA4HqLFCdKXE/LtJK3NhYgUnAOADgDqTccR8lWSOuLRUltR6bTILSenDnwnpEqoXwCYmT5KDZ2PbUa3KZaT5+fI3V3EBoyhmnI8OC5L2dGcHd9MflwhAMF5DepBu6PJebNMoo38xH/MNpzIZTHzcST6QhZsLo4I1BGiCpElIJrmqVhA7J9OjmcAFoCGNpwE/Z+O9lVY+JyuBjnzWjVwLGDxTIH9wsauIcQpJbEW4U77gOFCuwyHAgEctfmhNrZPX/AFVluKLqfsybCXN6O4/NVM0GRwS4R0qiRVbE4pS0g+828cwSJHktOtlNIcTa/lCzxV8cmLiT8lzCv8JH93TERkhwnhdzAHc3CrPoEd+SvFwzscRqbjqCJ/vquYwBptdx9OJj5q6JY/Z9ZpGVwMjQqas73m62kHn36qPA02h0/CR6ytB9PL4gAf37HmrXBTDLdOkDhKB4kO/9it3ZP+e2dZWRu47/AJSnlaAAXEf95PyEwtjZdQms0nUmSVzo/q/2J/eekM0HZcXWaDsuLoDgb37E5B/V9Cg+u0AMGpGvpbqi7f8AfAZ+r6FC1fDGnAdBLsxa4EZYXN6hpZKETW9nX4FhDwWiHAFw4RrceXogb8QKLKbcPTZAkF0DgNB24/JG5Ocho0e4C2sRw5rzffrEl+MeIgUgGf8AaLn5q8CuVl4+TNwboHhN3CCLcLiZ4K47Z8QRLnOkaAXNyRfRdo0AKYc3UxPTz6rVwzCWCRr7o0t34aLopDiTdrHGjBd7rjf9g76eaMS4tcc7YMEwYtexPNed7WxUuygRAgLf2Htkio2m+XB0Bpky18Rk7E6dVl6jDfkuRco3uCu+dScZVP6R/wCIWNH7rX3qObFVnEgeOI/SA3TyWPCbDaK/A2PA5zo5+a0sAA0AnX1jh3WZZWqFYGAbAaefBMIy9WqZib6LJxLvEVYxZIIPAixHFU3i6jIjgKkdTtKiV9tGaZtx+hVIJlAp9J8dFx7ITFRC77eQ0cQZnnMJpqWJJ5/6Kq0pwV2VRpbKrXDTpB9YlbLfEIm/y6FDGGqFrgQtunWgdZ/e6OLBYcbu40tw7BAyjMPUm/PVbuyMRnq05F+fCEL7q1Q7DZTqHujsYKKtltArtbyKwL9X+xP7z0dmg7JJM0HZJbhwL/iGLM5l9uUwdUFOpZXEmRIMAgiJ0jhGqM/xGPhZrd8eh16INdVLsrb5GgwYmHQJ8pjisGf5iJryJGNiprpEeWhK873ppObVqF93OfLj3mL9V6C7EODvaBovYDWS2GkXHmgXejajquIGcA5RBAIPDpxuiwWpP0Fj5MzC41gZHiDgOEQb2nlxU2D2w41BJtOnI8uyyqQgkxYJ1A27Ed/IrZY6i/jPFWAFgXLuPxYDTlcQ7MCIkaGZVr2XtA0gCQZM9RwWI/DvzlsGR+wm6so5iahc4uJkuJJPMnVQtfY9/upns8MqqhCRcwOUnxcdFPiqAEaeL7wFmtdCcKhUslG3Qwv8uLHje3kCsrFU4yz1HyK1MLiRkE+fA9CFT2nUa6CPeGvJw4OHI80X0CuTPW5shk03Dt9lhLc2FOV3cW81UeQnwU9oYXIfus8oixZEEOgjUdFg12gG2nBRoiGNXVyUiqLHtK2sJh5b1H7WusULeomGh0aC55Dgeo4FFEFhJuhXyOewiSIdGogTeORlGmzq84hvWDy4XgLydmMLPEOsdOxRH+HG0qtTHRUeXeFxvzBaLJMsXnqF6d7PfGaDskus0HZcTgwQ/E10NpWmX/8A5cgl+KeX5pGZ41AjUAAW7ehRr+KBORkAe98vCbhAdClLfD8JAMXhr9D8wf8AuWPLG52KluyY6yDIGaZ6Hh3i3Zec7RJ9vUJES4noAbj0Xo22KwogtaMrmCTmMgkERbgI4Lzur/NqWvmOpgDrJOjRzV4PthQVMpUj4uYgz9VGyrBstCuymyoBTlwDDmcdHkg3a3g3gJvx4qns/Z1Su8U6TS95mAI4XOq0WNNnA4qWDUGbRx1jXqpdn4ctqFzoINjrYG1+qp4ElrAHNcQ6QC25EEZ7eYT8K+nL25z0JHEadQmIBmbtB4ktboD+1lRlaWOwrvb1GuF2l2eP6ReCmYXY7ntDpiYjtfOf+mPUJbYaKKtbPwJrPDAQOJJ0AFyesKw3YriTcBsSCY5wJA0lWNg0SMSxkwarX078PaMc1p+ZCpvbYljNk0i9rpFm6T11Chx2CygkaaXGnTutPZNE03U2uB/mAjLpDg+C3zH0V7aWzsxrNBkBridbgEQQfP8AdGmqBvcDVv7H9xwHS6qDZrnYtlEjxOewEHqGkz0RWcIctSrlaPaPJpgWAl0ZoH9LYHcoVKmW2DO2DfMOluHae0LIfE20/uyLdoYX2zS1rTDZyHQWPiLiba8ew4IXxOFykR4gRYjQniJHGQUTZENwwl7bSJ058YTsZVzPN9Lfc/OVZwlAMqMzGTrlHDlmPBVK9aXHSBYAWAE8EP2T7Huwr2+80jThwOi3aLMzQBxB9LKpQxTmNLKjS41WENGaHNmMpLSDYxpy0S2U4xcWB97kZjXqjiyM5ToO8TPiFx1A4DqiT8MHzjgYP+W7/wBmLLeSC1xGjgeovoi3cXBhmLdlBiTeLGSC2OkKN06Ks9rZoOyS6zQdlxQgI/ibGRk6ZvQtIP7oNw2FdTh35muBg2c0E5THR0fJG34j1GtY0u/MI7+SDK2IcRLjILfDziSII68lizOpCZ8mZtzZj3NBAkOb4pgSfhE8yJvwJWdgNyYGZzvDMGGklx/K3t6m+iI2PdENMT70gwQL6KWjVInxE+HKToIM+5HyKUsjSoikClPYLS6QxzMgMCZMg+Il3xOOtrclJsfYVM0XkPqUa7dCxoPtAb5WkmzufZE1XDFrC42b4QGnUyCCb9ksK5kgiQbk8g7MMxPHSNNFfdbCUgJxGxnNa2XQWvPu+60aOGbi7nwtqlR2dmq02NZrBL3AzAIzmmNBpqeaOMRQb7Mz4ZJmL2IJE8xpqu1dnt8JY0U3RAgGHE3MSTEkRGgTHnJqsH8Tu4H1Hub8bXSSLEuHiMg9bzyhObsRrWAZA3K3JmBnWSQQbde5RPg8EfEKhyHgZMNPMkDThHmmbUpufUlxDZbbUyWjKSTzsEjvNuirekGMRskZWQPCbx4Y8PN2pJPks6tsqKgrgBuR7XtNy46EAyYyzA8ijPZuClwFQEMj3QAJEG19BC0sPQpuZVYGS4gFrncAYuZ7Kd5x+rCj/IJYjZ5fU9oG5ctUmHfle1r2Ac48XyCsbtYcGi7PFzDXcCy7sp5OBEEea3sgFOD8LHOzATBu1on4bH1VXBUMjqTYjLNv6iZM+UeqPX4g2ZT922jGNqiC4U61WqZJAJaKdJgi1ie8zyV5+ziWG3h8MwPC1jPecePIW6DitfD0puLyQCI+GDe1tbie6q7Ud4RTAIFnPzcSfcDo4cSOqLu6nZbkDu1tnOrhtIDLTjKxtg1gIzOq1L+Ikk+fZVGbvBoeKbTkbJvMsNwXF3bSOiK8LhnVC0tYHEt8Qdo4xBA5azPOFY2o8UaVOiA5pnxTrrMSPDUERfgr7lk1bHn+A3VazO6vLPefSDfFIBIgu4ZuBMpmyN3gZkNeQWmzYAc6P5ZB1IAkxzRYzZwcC5wuSJJkQDJJAFj+60NimiHkVG6ZoeSRHhIJy8T1QTzuMW+fwEvJ1dAZtbY7TUFQWDCWEk3dMGmQfNzemUBUNmbNFSS8xAEz8Lg4hwAGgAyujqjfHYWkA4NcXVMxmwDMs6njPHuUn7Np0wAIcSYNoBabuOl3GfRHHNa2Bk2tgXfsgsa9rnAOE5XC4kCxnkQQfNFO61QurUnGD4RcdmwO2qqVqbZIDGxoQRYWjQcitDdvCGnWY2CILteFwQB0gpkZ6nv7BjKz1Vmg7JLrNB2SWocZu9Ow/wDENFyIMiOxF57oQfujVm3zhcSQPHGTtoppM6zdSrIJAdHMGD0de4Tqu69VxnK0DkAYHQXSSVdqHorSiarsGu4EFrYMWLSdBFpNuyhO6tUz4W36GOOgnqUklO1D0XSJP4drZcpa0iZuDe83uk3d6sHZgGgzMQSNZ0JhJJV2YeiUhx2FiMjmWhzsxsZmZCY7d2uY0EX0N+/p8kklOzD0SkJ+71cucSG+JuWIMAWuL2Nk92wKxDBlb4NLGTykzoFxJTswf0SkdpbCrtDgA3xa2P3TX7vVyZsOcA35X1SSV9qHolI4zdyuNLGQZGbUeasYTZFem7MGtJgi+YggxqCY4JJKnhg1TREqdo7W2ZiS/wBoA1roizTHyJhUqm69dwaCbNENEe6JJOXzK4kosUEqSLasd/DFaW6eERodL/dNdurWM6XM6dIHkkkr7UPQOlDWbo1RNhd2a4J8uys/w/WM5mtcT8RzSO0GOiSSnah6LSSKf8G1fLlC2dibtPa4Fx0M+Zj7LqStQivopRSDRtCwSSSRhH//2Q=="/>
          <p:cNvSpPr>
            <a:spLocks noChangeAspect="1" noChangeArrowheads="1"/>
          </p:cNvSpPr>
          <p:nvPr/>
        </p:nvSpPr>
        <p:spPr bwMode="auto">
          <a:xfrm>
            <a:off x="98425" y="-927100"/>
            <a:ext cx="184785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5128" name="Picture 8" descr="http://www.growingupwithpets.com/images/dog_group_s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214686"/>
            <a:ext cx="3286148" cy="33808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30" name="AutoShape 10" descr="data:image/jpeg;base64,/9j/4AAQSkZJRgABAQAAAQABAAD/2wCEAAkGBhQQDxQUERQWFRQVFBoVFxcUFBcUFBUVFRQXGBgVFRUXHCYeFxkjGRQXHy8gIygpLCwsFR4xNTAqNSYrLCkBCQoKDgwOGg8PGiwlHyQ0MCwsKSosKSksKSwpNSksLCksLCwsLCksLCwsLCwpLCksLCwsLCwsLCksLCksKSwsLP/AABEIAKwA8AMBIgACEQEDEQH/xAAcAAADAQADAQEAAAAAAAAAAAAFBgcAAQQIAwL/xABQEAABAgMDBQoICggGAgMAAAABAgMABBEFBhIHEyExYUFRcXKBkZKhsbIiMjQ1UlNzwRQVIzNCYoKiwtEWFyRUY4OTsyVDo9Lh8HTDJmSk/8QAGwEAAQUBAQAAAAAAAAAAAAAABQACAwQGAQf/xAA3EQACAgEBBQcBBQcFAAAAAAABAgADBBEFEjFhcSEyM0FRgbE0ExQikcEGIyRSYtHwQnKCobL/2gAMAwEAAhEDEQA/ALjGjRoUU0aNGhRTRo0aFFNGjRoUU0aNGhRTRo0aFFNGjRoUU0aOKxqwopzGjisasKKcxo1Y4rCinMcGNGhRSSXtvpNsTz7bTxShKwEjCk0GFJ3RvmBH6wp7156CPyj53785zPHHcTAGPQcXDoahCUHAeQ9JlLsi0WMAx4mMX6wp7156CPyjkZQZ/wBeegj8oAysuXHEoTrUQkcsALcv0ttwtyJzbaTTOYQXXSNaqqBwJrqA3NcVs58PDA3qwSfLQSbGXIyD2OdOsfTlBn/XnoI/KOP1hT3rz0EflCDYV+3FOpROrzjKjhKlJBW3XUtKgAdB1jTorDDNyxbcUhWtJIPJHMB8TMB0rAI8tBO5K345GrkiHf1hT3rz0EflBq5t85t+fZbdeKkKKqjCkVognWBshDhiyfec5fhV3FRZy8OhaHIQa6HyHpIaMi02qCx4iXONGjR5/NVNGjRoUU0aNGhRTRo0aFFNGjRoUU0aNGhRTRo0aFFOtaCyGnCDQhCiDvEJMSJN5pqnlDnS/wCIrlp/MOezV3TEQTqjQbHrRw+8AeHH3graDMpXQwp+k81+8OdKP23eCaIUozK0oSKqWtYShI+so6IEwp5UJtaRKtAkNFrO0GgKczi0lR3yAkAb1dsX85q8eveCDXoJVxla190sfzjw3fwKVhTaiSrVQrUkE8dSQnrjtPXgm0Kop9wHjbm4Qd0bY8/1iq3JnFvWYnOGuaeLTZOvN4Eqw13Qkq0cam5A3ByhbYK3Re3kJbyaDWm8rH840fpNNfvDnS/4gpda3phydZSt5aklRqCag+CTphYgxc7y9jjHuKgzk0VilyFHA+QlCqx/tFGp4wRfvznM8cdxMAYPX785zPHHcTAGCuH9PX0HxKN/it1M71heVNU9YDzGtBtiWT+HOrwVwY1YcQorDiNKjcNKRR2nClQUNYNRwiFnKHZiWplDiBh+EN59SSa4VqWsKoNxJIqOGM9+0FZ/BZ5cIV2U4/EsXJNoKcSk1AKgDQYiASAaDdNNyKrbp/andiyBwDQOyEvJ9Zgdmy4rSmWRnyka1FKkhAGzGpJOwQ0OuFSiTrJqeEwv2fqP47Pad2q/dWfmGHJ75zl+FXcVC9DDk985y/CruKjQZv09nQ/EFY/ir1EukaNGjzWbCaNGjQopo0aNCimjRo0KKfN6YSgVWoJH1iB2x8fjNr1qOmn84B35HyLftPwqhKpBLGwRcm/rpKV2Sa23dJUfjRr1qOmn843xm161HTT+cSmfnmpZkvTC8DYOHVVS1HSEISPGV1DWYXJfKhIrWElEw2DoxqCFBO1SUmtOCscsxaazus/b0nUusYahZefjNr1qOmn843xm16xHTT+cTFaKUoQoEBSVJNUqSRUKSd0ER+KRYGzFI1Df9SI5jDispk7NoWy7gUlVG1VwqB+id6IqnVD7dfxJn2PuVCENUEdmVfYtYmvpKmY/2gVus5hayl2Y46yxMIqptpBacFdDaiuqVBO4F4qVG6iGpMv4GNRShHpuLS2iu9VR0nYIA3kvXKNyj7SHBMOPIzdEA5tHhA41LUBUimgCumO7UepqipbtHATmErhwwHZJdSK3dWUUzZjCF1xOKW+Ek+KhYCUUG5UJxfaiVyb4Q4hSkhaUqSopOpQCgSk7CNEV8Xlk5tZW3MoQTpzb/wAiUjcSCfAIGrQdyA+zDWt28500hDNDmvdUaz6QYud5exxj3FQLeYKKV3RUEEFKgdRSoaCNogpc7y9jjHuKjT5BBocj0PxA1QIsUH1EEX785zPHHcTAOamGZZpLkypQCyc222AXF01q0kBKQdFTu6qwdvyK2nMD+IO4mJvlBmSq0XU/RawtJG4EoSNXCanlitl5r42HUE4kDt9hJqMdbsh97gDO/N5QwnRKy6Wz6bxzznIKBCeY8MKloWg4+4px5ZWtWtSjUn8gN6OtGjKW32XHWxiYcrqSsaKNJ2rOtJyXWFsuKbWN1BINN4742HRDXKZQkqFJuXC1esZVmVnapNCgngAhKjQqb7KTrW2kVlSWDRhrKhIzTE0hSpZSsSBiW04AHAmtMSSkkLTp000iuqGDJ95zl+FXcVEsuTNFu0ZYjUp1LZ2pcOBQPIqKtcRGG1mRvLWOZCo1GJmvk4los4gHt9oFvxlpvQrwJlwjRo0ZGHpo0aNCimjRo0KKaNGjQoos36+Zb9p+BUJcOl+vmW/afhVCXGj2f4A94Iy/Ek6yxOrz8qg1zYl8aRuFa3FBZ4fASPsiJ7WK1lMu0ZlgTLZGKWaIcSagqbxjCtO5VOM1G9TXElCamAmSpW1tYRpIKDSW+46lGyZUq0/OpHFDpoOuDEdSxLD+ASrcsVBS0FSnFCtC4s6QK7gAA5I7caHEBFKgwVeQbDpD11/EmfY+5UIjCMRSN8gc8Pd1/EmfYnsVCZZTeJ5sHQMQJ2AaSeYRLjHdstPT4kdw1VB1kwv/AGqp+fdTU5tlZZbTuJS2cJoNqgSTthbrHatWbzz7rmrOOLX01lXvjqRk2JZiTDyjQaCc1jVjiOYbOyk5ObQLkm+yo1LK0uoqdSHKpWBvDFhP2jDzc7y9jjHuKiX5LX6TriPWy7ieVIDg60RULneXscY9xUaTCs3sJ1PkD8QPkrpkKfXSDL5tlVrPgay6kfdTEqvrMBy0ZpQ1Z5QG3CcNfuxYLd8+OE7joV0Wwr3RCjVxe+pR5SpR7amIdqv+5oX+kH4kmCv47G5z4xoI29YypOZcYc8ZtWE04AffA6AMKTRo0H7mXa+MJhTVaYWXF11eEEkNjlcKByx0DU6CcJ0nTuyf26W/8hr+6mLJc3zy37RzuqiMWGvBNsE6MLzZPI4msWq6aKW2gbzrndVBzZZ/c3j+n+8G5viV9ZaY0aNAKE5oDXjfUkIwqIqTqNNyDMA70akcJ7InxxrYJFb3DA3w5z019IwFvPlBas4J+EOuqcUMSWmzVeGtMSiogIGjRXSaaoKtoqQN8x5zvvavwq0Zl0KxJU8oIINQW0HCimzCkUi5ksKwAoEr0rvHtMtl2sqTFoOBptx5p4+Kh0iizvIWk0KthpWGX4c56a+kY8u2U4UvtKSQkhxBCiaBJCxQk7lI9QzfziqasRpTVSu5HMVt/UMBO3Lu9onNvuFUk0VEk506TpOpULjbRUaAVMMNt+Qs+1PYqEG/c4pmyn1INCtSGiRrCFklQHCE04CYv1WfZUM3oTKrpv2Bek6d777yrMs+y2sTDzramqN6WmwrQVKc1KI3AmundiPpVQ1jgmNAO21rW3mhKusINBLNZ2U6TmtLxVLOq8YKSVslW6UrT4QGwjRvmGNSdRBCgoBSVJOJKknUpJGsR52rFmybzBXZSATXNvuIGxJCFgcFVE8sE8LLdnFbcJTyaFC7wlAuv4kz7H3KhCcdwS0ysa0SrpHCpGH8UPt1/EmfYnsVEzvROZmy3zuulDA+0cavutmLrPuLeekrBd5qx1k3sSxzMl4D/Kl3HjwNivvgaYoOR2XDkxNpVqXJrbPA4tCT2xPjGcI0AMMA9uk4gpduyDNzbTA1uKwjhwkjrEC4d8kDY+NErP8AlNLcGw0CQfvEwlG8QImOg1gu4D2btWWroq5mz/MBRT70WK6KaWiyN5Z7qojM4v4PayiRhzU4VU3sL9dGygi3WC3htZA3nl9ioMbPbSq5eX94Pyx+Os84EvxM5mctF/dbQQnjuoS2nv15Il1w0A2nLVANHK6d9KVEHkIB5IouVk0Fo7ZhgHgpXtAhKyc2ec65MEeCyjCna88ClIHAnGrkhmRvW3VJyX4EdTolbtzM/GUw1nUqPjKl2lKO+rDSp5AIUjDHlAmAu0XgNTeFr+mhKT94GFyBtxBsYj1Mt1jRBrOIe8lj2FUzuENtKrsTMIr2jmhEhsycPUm1t+tl3E8qQHB1tw/FIFy6+sbeNa2gm87ZRPzIpSkw5QDRT5RRFNlKRZrqOY7XlnPWoS7yuMYj1kxMcosr8u0+NT7QUr2jfya+6k/aik3FFJ6zgdYlm68rBI6iIJ4atW99Z/laU8gh1rbmJbI0cRzASEpoB3o8VHCeyDkAr0eKjhPZE+P4gkV3cMBNrwkEawYhOVS7CZGeBaBDT6M8gGlEkqUFoTT6KVDRsIh5yiZSVyDol5UILwSFOuLTjCCoVShCToxUIJJ3wNsSG17Zem3S7MOKccOjEo7g1ADUkbBoiXKtVzoPKMpRl7TD+Ta6XxhOUXXMMgOOmlagHwW9PpnRwVi+uOYlE753NQ2R5osC8T8i7nZZwtrphNKFKk+ipJ0KGjdiz5Pb9m00OIdSlMw0kLOAUQ42ThKgn6KgSKgaDUUppjuLYqnQ8TOXqSNY5W35Cz7U9ion2UJNbIf2Osn7xHvig235Cz7U9ionWUibDdlLSdJeebQNmCrhP3QOWLzfSt1PzKo8ZZGY4ghadn5pEur1rOc5nFoPcgfASE5yIrWSdytnPp9GZSem0B+CJbZ7GNzD9VZ6KFK90UTI9NVRONbGnR9hSkH+4OaLWIdLlkGQNazK1dbxJn2PuVElyhn/AA1ne+EmvIzo7TFbuv4kz7E9iokmUI/4Y1tmdHIya9ogpkdy7/jKVPer9598nMt8Ds6Ym1a3ELUnY2ylQHSdUOgN+JYYr1uJzNhqSNSZOXTyurQtXWoxIYFZC7gVeWv5y9Ud7U8/icQ15M5nBabSdx1K2j9tCqfeAhUgvdJ/BaEqremG+bOAHqMQodGBkjDUEQ5lQkcM4l4aphpKz7RNW19aQftRXLG87N1149PDmzXrifZVJX9mZV6uYeb5FpSoD/TVzxQbFNbWbO+vF0myffBqlAj3gehg2xt5ajzivlY1Wl7Zj3QKuTL4JOUHrplTp4ApLae4eeO/llcKRNU+nOtpVwJYKgOU9kdO6ztJSz1eipY5nya9cSY+jZa8kH/mNu1Wg/7v1k5t1zFNvk6y84edxUdGCF4W8M5MJ3n3BzOKgfGfPGFRwnEH7hu4bTltrgT0wU/igBBe6XnCUp+8tf3Ew5DowM43AxqvwxWz21brU0pHAHW69rUPFyTW0ZA78s11S1IUL5OYbOd0VxTaE8FEuqry0pDTk3dxv2YvfZKDwthxHuEaJyFybh6qfiCFBNNfJv1lhmrRwKw4a8sfIWwfR6/+I+FqfOngHZEcyxX9mJaYTKSzimQG0rcWjwXFKc0hIVrSkJpqpUnZAPdRUBIhLVi2glqNrn0Ov/iOna7mcSyaUqsjsEQPJtlImkTzLEw8t5l5xLZDqi4pClnClaFKqUkKI0aiKxe5pPgsD+Ie2HVFdQQJxwdNDPLN75hT9oza9dX3TwJSsgcwAgHDldmXExM2io6SJObcTw6+wmE6Kpk4mhwyT2jmbXYBPgu4mT/MSQPvYYT4crbs4SM7ZziNAVLSkxX6xoVHpJMIHQ6xHtEvVueQs+1PYqJXlaSfgEudwTCweEtCnYYrF5U0lUD+Or8cS3KknFZzQGszYA4cyse8QWbtxSef6ygvZeOkQr4IwfBG/QkWf9XE9/7YXYd8sEkGbVKBqSwwkcCGUo/DCRAky+IVus6EzzGLxS6lC+I4cCvuqMOmTOSVLWnOy6/GQy42dpaeRUjZ4NYncqaOJp6Q7RFkmJXM3teA1TDLixtK2ST95BiWk6ODzjLO1SI/3X8Sa9iexURrKaf2aS06Kvmm35HTzGkWS63iTPsfcqJrb9gCeYZSCcbCyrAFBJdacwZxKFK0BwYARXQamDF6M62hR/LB9TBWTXnP1e9B+JlhXjJYk8XCAge8RIYtV7khcnPpT4qWk4eK042B90CIrA/OQo4B9BLWM28pPMziO5ZKqTDR3nUd8R27Rs0Ik5V0D53PV25twD3x8LAZxzcun0n2087iRFIcZZlIytAiVFPF+HLxb9c2cPVj6obLlzGdmJB31jLZPGS0UK60mA967H+HtLaCglQmw4FEgJShWJLiiPpUTSgGmsG7pJQmelW2hRtr5NAOk4UoVpJ3yak8MHxU62WseG7+kFF1KIvnr+sW8sLCnPheAVzc2hxdNYQWCjFTeClAcsdJLBYl5RpVMTbIKsJCh8osuChGg+CoaYN3ymVN2rMlPp0IIqCC2kFJB0EEaKGADz2KmgABISAkUCUpFABsEFcLBK2Lfr2FR+eglLJydVNXoTE2/rOG05n6y8f9RIX+KAbDRWtKRrUQOc0hpyjNftDTm47LNnlRVs9yA12Gcc9LJ9KYaHO4mMjcm7ay84fqbeQNynTn5UtOrbOtC1IP2VEe6DVwWMVpMbyFFw7A2lS/cI6182cFpTad6Zd63FH3wXyctUcmXPQliAfrOLSkdWLmjuOm/cqc5y1t2styhu8LanLMmMNPBebdVU60eEnRvnEtPXDPk1klS78gw584nOLWPQLqSoNn6wGvaabkAZabU3XDTTTQoBQqk1Bod0EAjgg9cFwqtVgk1JUokndJQqNblYGj25BP+k6flANOVqqVc5VrT+dPAOyPPGWqwHGLTU8oKLcwA4gkGgIGFTdTugitN5Qit5Yb2Ks6UKmlYX3lBts6ykAVcWBvgUFdwrEebJufcdNXXFrNa1WtSzXfqo64x7sCoEPquhJjVknu6ubtNpQqES6kvuK1UCFDCkGh8JSqCm9Xej0hNK8Fg/xD2x5Xuxe6Zs90Ll3FJTiClt4jm3ANxaNRqNFdYroj09OTSXJWXdbNUODOJP1VpCh1GH0aFgI23hrIPcWVzMza1dbMhNpptxBv3xP4ot6X3JS2bSTLthYfl3A4PRbdbQ64sbUkV54nRiA9h0komh+yiHHIWM9vyRb/AKKwPxQgQ5WhMPzEpZTLrYSwCtDKqgrcKn0hxWwVKUgfVJhTsv8AeU/sjZ33SedKolmU9tapSUS0CVqmlBITrK8CQmm2p64ql5vJUe3VzDHChPSLb7YQ6FUSsOIWhWFxpxOpaFadPCCIMpU1mMVXjrBrOEu1Mn+WZwOzMrMJrhfkm11IoahSwQRuEHXCIzKFTbix9DDX7SqRUcszZdlpV8kkocW0oqpiONKVpJoAKkoXqAGmEm78pjkLRV6DTKv/ANKAeowKtQoxUy+jBl1EEWOzjmWU+k6hPOsD3xWr0TZ/SuVpUgBCNWoLCyrhADhJO5E7yfSoctWUSdWeSroVX+GLS4lBfL+H5YozeMqJwoGtLaToRXdI0mpifGoa3u+REiutCcYduwPBmvYn8UIKdQ/7uQ+3X8SZ9iexUISdQ4I0mF4tnt8QPkdxPefZiWzyXGfXMuNDjLQcP3qREVJoaHXuxcJFVHUHeWntESG8zeGemRvTDo5nVQM2ymjq3KXdnN+EiMN55YJsSyTukzXW4gx0MnMtjtSXrqQpTp/loUsdYEFLxyx/R+y17zkwOkoEdwx+clkt8tMO+rlyBxnVBHdxwJqTftVfXSXnbdQmOijU134MXO8vY4x7ioDQYud5exxj3FRtMnwH6H4mdq8Reogi/fnOZ447iYAwev35zmeOO4mAMEMP6evoPiVb/FbqYPvuyF2ewvdafU3wpcRjHMWz0oW7lu4bSlDSv7S11uAe+Gm9Y/wpWyab/tOwq3NA+MpSv7y1/cT74xG1FC5baTSYR1xxOxlA86znt19sG7js4ZCYX6x5tA/lpWpX9xMCcpJHxvN09bp42FOLrrDJYicNlyoH0lOrPGx4exIh2y697MXlqY3NbdxzPpDFk+85y/CruKhdhhye+c5fhV3FRtM36ezofiZ7H8VeonTyoSarRvOzJrWUthLaBT6KVJzjigN+ldOwb0SGZCcasHi4jh4tdHVFqyhWDOotKftAoShlqUKG14hiUHGwyMIBqFjGo1NKADZERMeazYQnYFhKm1OpQaFqXcfOitQ0nERyxeMnU+XrClMRqW1ONciVGg6JETTIY+E2wlCgCl1l1CgdRGDF+GnLFFye2LMycg41MtFoCbWpoEg1QU0VTfTVIod2sT4/iCRW9wz62/cpuedDqVqamM0poqSAUvIU2pIQ4DTTQ0ChuawaCnndQprj1O0qigd4jtjzlfCUCbUm20DQJlxKRwuGg64my6wpBHnI6HJGhg617PMvMONHW2sp5jFtuPdpkykhNOYlutsENJURmmjnnDnAmlSsk1qdAoOSXZTZQtWxNpPra8ikpIPXFrukKWZJU/dUddSe2I8ZAz6GPuYheyGrcP7Cz7U9ioW4Y7b8hZ9qexULkHsPuHqYLv73sIt5TKfFKq/vLVOHA5XqrCzk9s4u2ba9BX9mQBtUlanexowx5UB/hQ2TTf8Abdjr5DnKomkU/wAxg7CFJeSQf+7sCMpd7IIl+k6UgxQyX0+N5au+unDml0ivRE7lOlFqSh/+y2OdYSe2Le6KKPCe2LWzD2MJDmjtBhu6/iTPsT2KhCTqHBD7dfxJn2J7FQhJ1Dggvh+NZ7fEoZHcT3n1lT8onjDtiUXuFLRm/wDyXf7qoqrZooHaO2JlfxnDak0N95SuRfhA8yoobaHc95a2ce9CV4Zsmw7LRuY5o9FxAHaY7eSx3ROI32UL5UOgdjhj83qkcNhWUreL9f5iwpPUg80fTJdLUROO/UbZG8S4vGeYNdcCcUH7wnUS9eR9k0bIMXO8vY4x7ioDwYud5exxj3FRr8rwX6H4gCnxF6iCL9+c5njjuJgDB6/fnOZ447iYAwQw/p6+g+JVv8VupnWvOK2U5smWj9x0e+E+6yaz8qBrMw1/dTDta7WOzZpI1pzbvIleE9S4U7ht4rTla7jwV0Kq/DGM2up++HnpNDgN/Dj3n4vx50nK/vLvfMNd3VVstnY88nuK98LmURqlqTJ9NYc/qISv8UNUixmpCUb3S2XTwurJH3QIdshD98HLWcz2H3frpNDDk985y/CruKhehhye+c5fhV3FRr836ezofiAMfxV6iUa/MnnpScb9KVcpwpbKx1pEeX7uWGZx1TYNMLDr2j+C0pdOUpA5Y9X240Vl1I1qaWkcKm1AdZiG5AJIKtB9SgCEyxSQf4jiEnqxR5244dJrFPGCsibVbZbPotOqP9Ij3xf7U+Ya4yoimSGSzNuzDVPm2phHBgWE+7ri12p8w1xlRNj8R1kd3Awaz4yeEdsQBaMdvkKFcVpUIO7Wa0gxfkHSOGI7ZslivapJGhM6650CtfaBE2YNSsjxz2GfXLxKgT7Lo1useFtLbi0A8OHCOSH64L2OyJMncbUjkQ6sDqhZy3SGOVln91t1bR4HE4x1tq6UMmTxrDY8mDuoWrkU8ukNpXdvIjrDrXrGS2/IWfansVC5DHbfkLPtT2Khcgxh9w9TB9/e9hAWUBjHZL9PoLac5AopPfgZkQThRMrOrPS6ebOqPaIbZmUDzD7StTjDieAhBUk8ikiE/I8usrNDeeYVzpdHuihkJ/FDnLVTfuDyijYlnlFuNNU0ongnoP6epMWR4+EeE9sINmy4Vet0jUh55zlQ2on70PcP2aum8Y3MPdh663iTPsT2KhCTqHBD7dfxJn2J7FQhJ1Dggrh+NZ7SjkdxPecwlZUpWkyy8NTzCa8dols9SUnlh1gBlHZCrPl1nWiYWgcVbYUetA54j2um9Rvehj8BtLdPWcXyP/x6zuFHU27XrMdm4rGCyknddmFq5EJQgdeLngdep0/o7ZYKTpW7p3KIxBPOFHomDt3wBZknTVm1n7WeXX3QK2eA2Sp9B+kvZX4aT1nbgxc7y9jjHuKgPBi53l7HGPcVGkyvBfofiB6fEXqIIv35zmeOO4mAMHr9+c5njjuJgDBDD+nr6D4lW/xW6mdyy2g4tTR1PNrZ5VpIT96h5ISbgpKbUYB0HEoU25tYpzw4SaiHEEawoU4awAlW8N46N6f28jZQunFzAnmjObdQLdXZ/nZC+zG1rdZ0coo/xN0bGx/ooh0thvA7m9xpCGv6bYT2gwqXyUPj13GKJEw2NPoJwCvKkV5Ya7bB+FPV15xXeMc2GAb7G/zjFtIkVIJ0oYcnvnOX4VdxUL0MOT7znL8Ku4qNFm/T2dD8QTj+KvUSxTkmorK6gAUNSaUpumJJkrlW125aipQ4pangrHiVU8lQCTveC5TYItbiAoEEAgihBFQQdYIOuB9kWGxKhYlmW2QtWJQbSEgmlKkDYI84Lk6cprt0SJXKtGXYvHaRmHUsqccdbaztUpKlTAJqrUnQnRXXWLNOWQtbaEgpqkkmtaaeSP3ad2ZWZcbcmGG3VtmqFLQFEfmNhqIKiHLYy8JxkDcYrv2GptClrUnCgFSqYlHCkVNABUmg1RHcnCVWleN+aaQQ38s4SfohxJQ3iPpGurYd6PRRjrSdnNNFZabQguKxLKEhJWqnjKoNJjr3M5BPlOLWq8JMsrt3HRYzpACsDjbhw60oTUKVp3sXbHGSqZRPWayhlYzksgNOpUCCklSykg0oQRXmMVGblkutqQ4kKQtJSpKhUKSdBBG9Qx8bMslmWRgl2kNIrXC2gIFd8gDSdsd+2be3/OL7Nd3dgm0bvOOSzbaSnElZUak0oQdWjbAn9CHvSb51flDzGiZMy1BopkbYyMdTI/f6d+J5bEspU88FNspAUU1pRa1EilEhQ0bpIgfkauW6qzlvpKQZhwUCidCGMQB0DWVKVyJEWO1rIZmmi3MNodQforSFCu+K6jp1jTGsmzG5VhDLCQhtsYUpFTQA750k1012xG2TYz754xwpULuiedL1zfxReVx0oxJNFrSk0xJfao5hJ3alRFd0RWpS6bjzaHG1JwLSlacYUlWFYChiTTQaHVDTPXZlX3g69LtOOpAAWttKlAAkgaRuEmCghVZNlWu6eMT0q/GLVjXbcZS8FFBzjeEUJ16dejbCyMmkz6bXSV/timRonr2hdWxZTx49npI2xK2AB8pM/wBWsx6bXOr/AGxGspFqqcnDLJBDcqpTSU0IK3K0ccI31KAA2BMesTAWeuhKPzCJl2XbU+2cSXCmiqgaCqnj00UrWlNEMvzbrxuueyOqxq6jqokst3JJNvWLJstlOdlkqcU0o0K1OjEpANKBST4IFaGp1RPbrXtVJkyk22otBwilKPMOE0VhSdYqNKDu6qHX6tgU7dWVVNCaVLtmYAoHCmqtGo7xVTRi17YrrYyMGU6ESVkDDdMSUZOX1AFK26EAiuMGhFRUFOgwRsG4j8vNNurU2UoJJAKq6UkaKp2w9CP1F59p5DqVJGh7OErLhVKdRJpeXJtMTM468hbQStVQFFVfFA00TsgZ+qOa9Yz0l/7Ir0aJK9sZVahFI0HZwjG2fSxLEcechd6bvO2NKqmnSha6htkIxKCXV1otVUgUSASN8gQiZLbBcn7WappzRMwtSifoGoxH6yykcpj1JaNnNzDamn0JcbUPCSsBSTyGBl2LlStmBwSjeDOqxKJJUTTUmp04RU0G0xTyMu3IYPYeEsVUJUu6khOVrJvNy7zs6aOMuKxLKKkskgCixTxdwK4K0jr3St/4xdbln/BmFUQ28ASHKDQl4DdoKYxyjdj0w42FJKVAFJBBBFQQRpBB1jZAK79w5KQcW5KsJQtZqVaVKAP0UFVcCdgpDacmyl9+s6GOspSxd1hEL9Uc16xnpL/2QVuvk4mJWcaecW0UoJqElWLSkjRVI34pMaL1m2MqxSjEaHs4SqmBSrBgOHOf/9k="/>
          <p:cNvSpPr>
            <a:spLocks noChangeAspect="1" noChangeArrowheads="1"/>
          </p:cNvSpPr>
          <p:nvPr/>
        </p:nvSpPr>
        <p:spPr bwMode="auto">
          <a:xfrm>
            <a:off x="98425" y="-798513"/>
            <a:ext cx="2286000" cy="1638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5132" name="Picture 12" descr="http://nursingcrib.com/wp-content/uploads/growth-chart2.jpg?9d7bd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3357562"/>
            <a:ext cx="4552076" cy="32623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5148064" y="1545835"/>
            <a:ext cx="35766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They are growing</a:t>
            </a:r>
            <a:endParaRPr lang="th-TH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0.gstatic.com/images?q=tbn:ANd9GcTFNnDgl4Uam1rVHgsZDeh6rfWQIjOaoNAhZO7qqwLfYbEJbN5Q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2031" y="2671740"/>
            <a:ext cx="2378947" cy="2432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 descr="http://t1.gstatic.com/images?q=tbn:ANd9GcSwgWVh0cC3q9F46w55T4b1uIa2RzhiMwWET1YhAZC4yHxgvPiX2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0231" y="2204863"/>
            <a:ext cx="2225080" cy="26355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2" name="Picture 6" descr="http://t0.gstatic.com/images?q=tbn:ANd9GcSIXaZzzX_sDgbLRUh-fUEL51sYynjwus275Ow-5IqNW-wDBCzBO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38905" y="2627273"/>
            <a:ext cx="3366282" cy="252146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87624" y="517413"/>
            <a:ext cx="61141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They are reproducing.</a:t>
            </a:r>
            <a:endParaRPr lang="th-TH" sz="4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1.gstatic.com/images?q=tbn:ANd9GcSfRQaep7w6k-cm8MXVwuF-l1EYbpGYIOLqw7JzKVaGYFrjO20Y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74733">
            <a:off x="4674766" y="850210"/>
            <a:ext cx="3807064" cy="35739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052" name="AutoShape 4" descr="data:image/jpeg;base64,/9j/4AAQSkZJRgABAQAAAQABAAD/2wCEAAkGBhQSEBISERQUEBIUExQUFhcSFBUUGBYUFhQXFBQUEhQXHCYeFxkjGRQUHy8gIycpLCwsFR4xNTAqNSYrLCkBCQoKDgwOGg8PGiklHBwpLCkpKSkpKSkpKSwpLCkpKSkpKSksKSkpKSkpKSkpKSkpKSwpKSwpKSwpLCwpLCkpLP/AABEIAKwBJQMBIgACEQEDEQH/xAAcAAEAAgIDAQAAAAAAAAAAAAAABQYDBAECBwj/xAA5EAACAQIDBQUGBQMFAQAAAAAAAQIDEQQFIRIxQVFxBhMiYZEHgaGxwdEUMlJi8ELh8RUjM0NyJf/EABkBAQADAQEAAAAAAAAAAAAAAAACAwQBBf/EACMRAQACAgICAgIDAAAAAAAAAAABAgMRITEEEhNBUWEUIiP/2gAMAwEAAhEDEQA/APcQAAAAHFjkAAAAAAAAAAY61VRi5PRJNvojvJnjXte7fu8sHQk0l/ytcX+gOxG2l289pzqVJU6EmqaezdP81tLry0fUof8ArjlJye5J25vpyIKtX2mzrKehyEtpGtmzvtN310j8v55GzRzB93Z/mb1/nl9yBvcyVKr0XIlsT2Ix0dlpbt3Xj/OhgWLT22uKe7gtysQs8Q7Jctfedqde1/NWGxZ8BmFox1tJael7G/PEKqlNPYqrdJaXt+q3Up9PF29939jNhMxcdL/xA29DyjtVUoyUoyd1a6eq5q6+Gh6x2Y7b0sSlGTUKtlo3vf7XxPnD/UJKSknomlJc0yfyzOFCcJfmipJ9CLutvpdHJA9mO0lPE047EvFZXTeqJ1HVbkAAAAAAAAAAAAAAAAAAAAAAAAAAAAAAAEX2lzT8Pha1bjCDa67l8bHyrm+JlOcpSbcpScm3xbd2fQPtfzDYwOxxqTS9y1f0PAq1K7i+DuRntbWOEUoPh0NilgG7Elgct23otFv+vzLRlGQ7WvBL62Kr5NNGPD7dqosn2YOT5fAj4YVtX57j0PtJlOzSaWl7L7kFgcr0vyi39F8yuuTjcrrYY3qFUqYRp+hjjRLNmOXbN9N7t6Jr+dTHhMmbT042LPkVTh50rbpM6u5PYjLLMj6mCav0JReJVWxTDXp1WlbmbOHxdtHuNbuxYntXrS49le1UqFaElrsteWnU+kMnzONejCpB3Uknr8mfIdGpazPbvY52mlO2Hk7xs7Xeqe+1uKdhElo3D1wAElQAAAAAAAAAAAAAAAAAAAAAAAAAAAAA8j9u9R2wy4eP1uvsee4bKHPDKaWqlb1/uer+2vBKWEoz4xrJe6UX9iByHLovCRTW9NmfLb1bfHr7dqrkGE0nG2ttfgW/KMHsK1tGkR2EwPd4hq29/D/KLRgaNm7mW1tt0RqEfn+A26Wi3a+n+WV/LcEnG3kl8bv6F4lR9NSv06Cp1nDg7bPrqvic+nYROOybaei4/wBzPhMnVt3Mn+5V37retzvRw6EylvSoy7P7T+nvNHMOzdm3YvmHwq237ztmGCTW4lG0Z1LxbG5c4yat/LkZVpWfuPQs8yyzvbg/mUzG0LS95px22x5sekXbxWL/AOybGbOPpcm2iiuHj6F/9mGWN4ilUSbtNel7S+FmWss9PohHJwjkmpAAAAAAAAAAAAAAAAAAAAAAAAAAAAAFM9qmE28A2/8ArqQl819SvZe406NOMmk9hX18rlx7dYfvMLsfqq00+m1dlUeTXbZk8h6Hi9Sw1JU3JSWr/n9iTw9ZONyOnk8o6q/S9x+OS8L8L89DJPDbxKU3mlPAXmpcrmbBYi7duhvbNk2d7Omn3SO1OKW9mtOvdu+mpF5lj0tLt9Bs0nNuK14GKU9pvkVinj6qfgV1+4mMBmbek4uL570d3JMMGc4C8Je480zmhsy8z2HEUrxfQ8t7Y4bZqstwzqVGXmFVw8by53dvifRnsy7J/hcNF1F45eLpf+1jwfsxhNvF0I2verDS1/6lc+rKUbJLkbavOvLscgXJKgHFzkAAAAAAAAAAAAAAAAAAdZSsrvQDscXInEdpaUZW1l5paGxh84pTtszV3wejIxaJ4Smlojem9cXNXFYzZ0WrInEZlWjrFp+TSI2yRVOuK1ulhOGVPDdtXtOFSCcl+l2+DJCh2voSdm5QfJr7CMlZ+y2G8fTY7Q070ekk/p9Ss01JcU+pkx2eyrVJRScYLcufmzpGLsY82TduG/x8c1ryw4jHSjvhfo0QGZYhy3Rt1sSuLuRv4RsyzdsrWHbKpuLV+PnuJrE4xbDT3cyDvsPUyYiW0jkWdtXctWrX2m1tNK/DQz4TAw/yaPdJuzWpnpYDlKUX5SZOHJhK0cHG+iRIwyxSjuIzD4eS/rk/T7EtSpTt4ZtPovsThTZxTwqitk879oOGSn1S+x6S0+Luzzv2g+KtGPNW+pOnaE8w49juXU6mNUpxcnCLnDkpLi0e8o8c7FZbLBxVZP8A3JPxrlHhE9CzbtQqeF76FnJuMUnzfP3Jm2tuNywZabtqqfqVFFNt2S1bZGVe0dF06koTUnCEpW52TehR8z7YVa2ErQkk2438Ojsmm+ulyv5ZjNq2vhmrPo1b6lVs/wCF2PxJ7sunZztfKpVjGcr7Ts0+HQvKZ5TkeTSo4iLk7qykpeS+p6lQqqUVJapq5LBaZidueZirSY9emUAGhiAAAAAAAAAAAAAHDK5nOPc5OEX4Vo/N+ZPYtvYlbfZ29Cr04XM+a0xGoafHpEzuUZXwp1wE3TqwklfW2vnyJl0LilhEpX4meu4ltnmNM+KxDS23rztwXkaOAzSFVyjFptK/TXib2Oj4GvIq2T4eUMTUk1/Rpp+7cStM7WY6RNJa6pf/AEY8lCcn7krfMju0WIc8RThT0bfDktW2SSxK72tXejiu7S430cn8kamRYNzqTq1FaUr2T3qmrb+V2/RIolfHe5S+W4lTbtrs2RL2Vir5O1DFV6emqjNW5ar7Fj7zwkd/lC8anhGYzFRjfadjXhitpaaGOeF72td/ljr1bNnu4p+ZCYSak6XMzUqN0bTop7jWxNKaajD1Q9NO721qmFs7nekauZV6lKcE7tO919TdpNSSaGndtilMk8LJkdRjqTOEw+hKkTtVfWnNaJ5z2krRli3+y2vmej13oQlLJlOdVTgnonqr63NNaTbpRF4pzKDynHe9efxNrH4/apSpJcU7vg07qxv4jstFbMqd4bTe7VehF57gKmF1k1NN6Nc+VhaL1jlZj+K8xrtpUG4TXPTTnc3M1yqNHu5wjspvxJbrSd018fU1sBKVVxlN7OxFz0S3JXavv4G/m2cU6kKUUm2k9p2013W4sqjWuWiY1b9O2eeGphpKT2JUr7PC6e9r3r0L72Zxm1T2eSuuh5diKs5uO1LaUVsx5JckX/sjFqMW+hdit/fhm8qn+XP0tqBwjk3PGAAAAAAAAAAAAAHEkV3H4fu5v9L1X2LGY62HUlaSuiu9PaFmO/pO1epVUd4S8TN95HDWzkvealbKJr8r2vgyn47Q10y0nthrSuR88PJu8dOPu+7NyrCcfzRkvc7HeFZELVloi0RHDQWVqG1NRUptcfp5mrhMrUIupJ+OS15JPWyJuUJyWkX1eiMlLI9pLvJXS4R09WIxTPSM+REKRhspk8Wp0ldeJTfC1t1+em4muDXEt2GwUYWUUklwSILPstcG6kfyyetuD+zOZPH9a8I18n3tqVfpaTmunyO8rGrmWElUUtiThJrRry11RF4THztGnLadXW+6zS4rk/IorG4a4r7dJ2DtuO9Ks0+BGRm97jZ2vvtpzsbFHFrit2rty5jUuzjmIbtfD954patkPC9OTjwvdE7h8fB6N2bV0paX6cyPx9JOd0dtHCFZnem1gNWiwQdokTlmHsiTSO0hXklmwdDalb3mZ4T/AHp+aR2yiHjb5K3xJFwV78X8j0cddQ87JbdmjLCJumuCuyu9sMnlVp05wTbg5uSX6W1r8C2SnZ83v6eRghiIxu5cv8JErU9o1LlMk0mJj6UTCZFH8NVs/FONunG3qa1HJXUhTdrOxdI5RGbnKzi5S0SeiXNo1M6w08NT26S71R0lfSy56bzHbx3oU8vfH3KLw3Z1aXLNgKSSilpZoq+VZtOq/EtnXgvqXHK8O7JvRHcdFefLuOUoADW80AAAAAAAAAAAAAAAAOLHIA6tDZR2AHXYMFTDv+n0NkAaHfWa4PkcZi1Km+OsfmblWgpLU1e42U09U+J1LatZvlPdPaj+Rv08mVPNcvvJPcm9HyPT5UlUjKnLiv5Yp+OwbpzcJrpya5oxZcfrO46el4vkTE6Q9PMK8HG+xWjBW1XDRbzRxc6+JhUpKEYqc9ptR1SUk1G/LRE68tg9110ZsYPBKPN+8riW+cuPW9cq3h+zE6tSNSvJz2I7KbfDlEsFLBWtyRKRpmjjM1p09F457lGOt3yIzyy2yTZIYWm9yV+hMUcFsRcpb7aIyZNg3CnF1Lbb1duH7V0Mk3tystyNmPHEcy8/Jlm06hxltKyb9xnnJt+HeZIUtLcDvGCW4vZ9sVPCq2uvM6rAQvexsgbcYHhI6aaLzE8JFqzV1y4GcHBp0crpRd4win5I20jkHNQ7uZAAdcAAAAAAAAAAAAAAAAAAAAAAAADhxOQBrvDa3i7M1Mzy5VY2lHXg1wJMCee3YmY5hUp9m5r8sk//AEmmZKOT1FvsvfctFhYq+Gq7+RdQ8zyHG1ZONOcKFLmk5OS8/sb3Z/sTHD1O9nUniJpaKUUkn+pLmW6xzY7GOsTsnPaY013FvyMlOmktDJYFigAAAAAAAAAAAAAAAAAAAAAAAAAAAAAAAAAAAAAAAAAAAAAAAAAAAAAAAAAAAAAAAAAAAAAAAAAAAAAAAAAAAAAAAAAAAAAAAAAAAAAAAAAAAAAAAAAAAAAAAAAAH//Z"/>
          <p:cNvSpPr>
            <a:spLocks noChangeAspect="1" noChangeArrowheads="1"/>
          </p:cNvSpPr>
          <p:nvPr/>
        </p:nvSpPr>
        <p:spPr bwMode="auto">
          <a:xfrm>
            <a:off x="98425" y="-798513"/>
            <a:ext cx="2790825" cy="1638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2054" name="Picture 6" descr="http://3.bp.blogspot.com/-Rvf25jlScG8/TWNYiGleB7I/AAAAAAAAAGY/cEaQ54FDHm0/s1600/420241_f520.jpg"/>
          <p:cNvPicPr>
            <a:picLocks noChangeAspect="1" noChangeArrowheads="1"/>
          </p:cNvPicPr>
          <p:nvPr/>
        </p:nvPicPr>
        <p:blipFill>
          <a:blip r:embed="rId3"/>
          <a:srcRect l="10096" r="13461" b="14215"/>
          <a:stretch>
            <a:fillRect/>
          </a:stretch>
        </p:blipFill>
        <p:spPr bwMode="auto">
          <a:xfrm>
            <a:off x="571472" y="571480"/>
            <a:ext cx="3786214" cy="2500330"/>
          </a:xfrm>
          <a:prstGeom prst="rect">
            <a:avLst/>
          </a:prstGeom>
          <a:noFill/>
        </p:spPr>
      </p:pic>
      <p:sp>
        <p:nvSpPr>
          <p:cNvPr id="2056" name="AutoShape 8" descr="data:image/jpeg;base64,/9j/4AAQSkZJRgABAQAAAQABAAD/2wCEAAkGBhMSERUTEhQVFRUWGR0YGRgYGRscGxseGR4aGh4eGx4aHCYgHRojGhkcHy8gIycpLCwsHR4xNTAqNyYrLCoBCQoKDgwOGg8PGikkHyQsLCwsLCwsLCwsLCwsLCwsLCwpLCwsKSwsLCwpLCwsLCksLCksLCwsLCwsLCwsLCwsLP/AABEIAMwA9wMBIgACEQEDEQH/xAAaAAADAQEBAQAAAAAAAAAAAAADBAUCAQAG/8QAOxAAAgEDAwMDAgQFBAIBBAMAAQIRAxIhAAQxIkFRBRNhMnEjQoGRBhRSocEzYrHw0eHxFUNygiRTkv/EABkBAAMBAQEAAAAAAAAAAAAAAAECAwQABf/EACQRAAICAwEAAgIDAQEAAAAAAAABAhEDEiExQVETIgQyYdFx/9oADAMBAAIRAxEAPwC2fTGatTUfhGypbaFqJc7moxtDcqgSGWQCeMHTVlzCSQ1QKFkysmIIVyZODx3MwdFAkmpNqtlSWCABe8st1zclit3YRifbjfBb6r1RYpgt/ThiIcLd9RAEjAkYOsv+GsHuaK1HF602gqyLUgkKIKMSWDEMxUW5EzgkaJt9qsz1nBZVc/XBa42tFrMzAXEiYJ0D02qFtbpYPDGC5mIj6hMEACBIjONaq0B7VqqBhlenUM9Jk9PJnPkDPOku30b4E2rqctTNrEKeumLQpN+QxIIJyCQcCAZkld1WrcEpqF+pjkjlSEJAYEsAODweNbo7xn9uk5trOBbKgyEgFjiAx4Ak4440pubXctSUO7QZISVC3BJFQq+CoeQDlmIzpaBZU3PqgZC6xaZuY2yQpyQ08D7gEHHMaX3Qpot1igDBZFlmkAAW0sDESG7fbSy75QLSTJ7YHEHNo5iDMkjHGTrK+oFSwIBAkgcdyRJuMnKy3Jtzqayx9sn+WK4aq7y33A6U6dNreoLPUzFVZr4ugnIwYuzxopDgEe4EbLEYKnwLelhKrfbIi4TOlk3f9KosqRfHVdzBMYHM2yc6LLiowH4qIuHYgkEoB+FOcsSArE8ntjV45LRylGXgagwwyo6qTJUEQZxBC4Pzk8HQqaHdU3JFRaiKXYLTEVPcABtvJpuRYDBnjsYOs06XWjq7E4LqTDAOFZWZTJXkAjP1LxrTbd6qANRpBoAZgzlATcT1IysIBmSYzHGm2QyOq4C01p1IdnYEVKAhiio1rKg6Gl/PI/TTApkEMFps3VBILCXETCm52AxcIiRA5GhJUDopJKtTLAWljcQRCxUw02Bb2bBEXZ1z3KdEtdVJwv4b8grKyQsmCpXDt2/LI0QBKgqQxNOwKIuCj8oiF6SQDH0jq7GONYRXR5BBtXJdVgrHjpIBtwO2NYp7xmdQKKKSRdVyCQML+HTaGJ4FzZPbTFPoqEHpIUAwvMNDEKCeQBkDsfGpybYyQrV2SXK4t6CA0EEUweiqmMyKTQJOLT9wL0/39ur1NxYEVYq1Gc3TTYIXlVbDRVXGTcMapJSYfXTe1p4exWLEy1qSx7TMnjjjUelUUuXa8VGYkqCy+5UyMSxhWmCIH5hm7C/Iasp1KdLc1V3Kh7kVvackhBN13SGWG4EsoH0HMDQ0UiOs2jp6XBaDhcVAQVMgKfgaU2Bq0/cRp9lyxWYMSQpB4teLhIBGMzxprZfxJSsA95iS5VWlG4FNsHpOVqRAHb4yz74Tpj1CsTPWohYuaAxYngggLxP09x20huwb4aCT9PSnYlQRGOO4jXd3vKay8jIAN6gAgkKJMARIgkd/Ggb1Eq1DbaFNLK2owx9QsdgOJEDyMGdRyLbhKTclT9DqgZCtOIHJeGM//gHWPsSTA4yNL7jcsqdQLi3pYBAqspWIpiSCIiMAzJ4nWKblQQ7tNzEg2qApKxKUjaJIBBPV58aIKxIJyWm8SYWFBEGVDIQGBg/UACCYJDxdvVeFEl4gl4JLfT/TBaYU4xPCktPVDEZiBoNXb3ursal0hFgsZIOWEAysIHDPxeQTou4BbrRQxhSyAXMCSXMEPDCTBHImeNL1kcPZcaZQkr7nUce3DUxeEKzHgi7ntp0ndM5J2O7ekqUVFGoDHUCveeSGziLeOwI769swv1BSLCXQ8yVwWN2Qt5Uy0yYk9J0CtWts91VpxL3KqU1kHqAmuxWFgwZAnvjTVHcKOoItr4PUhFSOPBIBJbEkzngabVlLSF6KXEWiSAPMMUk9xc2S2TAySRLYxvA9SkF4vNxyIK0ik292DAlsxFo5A0zUq+7ELgGA0FRmMgmmC3A6V4PcnleqGq0wWFlGDFlQgNYoYqqtRDt0oMEwMDnGmjF/IAbpZUZMiKRcBYLXVNxUckAAsDawz3BHzr2jbjeUqVZq9UuCzuYYQLh0SSjBrQpKAQcga9pgWPUdmjhSq0wiyOBKTbcrUy0Bonnsw4yNYqUXRy6iHCdLVHZlhpkBaSm0YInEEAx31irRS4LUpgsVMOwY1m/M6/SIFpt/xiNB9R2e3FRFqN1FSisalpZFMg33AlAXJkGTMR21Nqxg+2p2sEFxEkHEKtoHPVLgKCJJJEzGi7wFg1wYU0JI5UtDIVCXLxBEt5nQau8qYZ3hupl9tX9uYcAhrZciZ5IyMeHKlUtatLpC44VrSFaLZkStgxIzA0qi2c2L7eqpqO0m5sFhwFJNshhILLmTAyNT9jt6YAhjVclcBuhbUI6QWi03s1xPcc4nXqkllNEovuuST0ku3Qguu+roEAzJIx40xtKHuFL/AKKazaAbWYQjLiUt4YL5IGkm1VAvgitA2uytC5ETMzE4g5uHJjnQBRObTIkC7hcziTjsZ09/NJU/ElvcKrIuwSzlnhVggqsAENwRidK7inUFaoloBSP9S2CHJW64N+ayBdxBnOsv46r6Mrxs9TSmIdsBshfzEAlYJiMQf/GiHdC1IUkgc4uB5nsOZIAAg6Xo1+qFpEs0FQsMnHVacmwr1xJyeYjXdw1QsA7CGjGAIjBNo8R/bTvykB2lw2u7qASzEtHVJPVxPnqwTnGBqglAMTeBOYIuYH28AELNsFQcFZIEzGpUG62bhMB5lVC3SYGTnB76ZX1KtDMSqSD7dg6wFbDFmkyZPTAyRnGVwp3bYYSpdY/7zlpTMsbyHuBIgRByFjxEEERGSVnLMpaFIPUEaJuAE4XBzwe6jOo1bfTlWZgPMgntJAMXf9xoD74zM8wZn/uca17Bef6Radrbp/l1MxK1AhOYz1TwZjvxpT2b72SpfFIKyUowQ7vIJZD1hokL4ydI/wD1HIclVfPXBLKD4AxPzH76NsvWlEAO7GImLUIiIIQU55nJP6aRZIJ02Mv5KbDUtiFNQNSxaBzUuealIMzM/SAqqRAmBMd5FSrnARnIH1NTaqilpMBXNMrZHNkZA5B03T34qVfaMMQLWK+4bnWFhRUDqQGJIkycRIBJ27kluoMacgwI6u5MdJMFgSOIGmn+sbRZydGv5lCASQpAyLCb5H52ZjcAwBi1ZMERGp9RAFp3fiPTYkmf9TpZZlmJViLQTn6Z760NmzAEBjzIUTERjJ/3LznOgohLEQ3E5BBiJkjPbx41nWeUn4ZfyTXg827JVQygKWkj3Qxi0gCPbUQJnB++vCoqkxTUkgTFykGVYLAJAyBIA7DBGggEZV2Ia2VaFGLpIAlhIYYwTA1mkrVLyFYs0oAwtktgkQp4B5I/KYGlybN2h2pN2yltq5vKiYYrb0qDBggNK3SZk478jQRuqjB2MKp6SzPUIxx9a0wJP5Rz2I0WkAA4EXlYViZkj4jqEljAAOtBiYckFgvUtIl5k55H05kgiBkeNWxSlXX0pH/RdaN4uZ6FY4IKBkIFFmJBK1SwhjE5iTI4UmXcqyrDA4BlOqRiQpBUMP8AaEg5xPJV24VhUqVkEqMe4SpKsDKKVvmR2Mc4767QJcWwqLn2ylSqzyYAJ6RHEAEnOrtP5LcFdlScpKU1RWIKmbAxiGEKpZwy9hPC4HOvV6rd1YQQLSEp+5MCENVmdoE/lWeNe3DEyWZXUCZay4wv0klvqZs/QIHBxOiH1EUQrOalJjazqQxUqD7ZUFmIJJWYEmDInTIDQxS2QqVIFoMLjNRxMYIqBUSCQSVBYYPjSzJRqqaixWlg8kOXJRjCzUiMpEXd54jXa+4R+hotYwA/TdYA91pMYJU3QIkYEDXmUN7hdgUx7hptOFgBSQJFxYk3EBpJxotugJUT/YqVw4LJXva0rSggMOqCwECAPoDE9yTr2mhQRFait8wCVpyhHUDmxIQ5JgXNDZic90lr7GoF7bMWpJUao63CkcBcA02BtC205TkzbAkmdH3NZ3NTDNTCKEdKbuznJYoiMDaZ6TIKxyZgY3NStaEVAl4KPdwOZtVblJIKxOBJGeyNTblp90msHZYUOqhiDbcwpBi8Ym9sRAHg2LRS2dJTLFDTyHW4kGElizlmb3GhSADB54WSSptwTUSDTLXM5YpUWWLOym3BhJMXdMqAdY3NVPbhlSnc1iqGtAprDWkubQYGeB1RJ0ChURuptwpaozKqqvuEAgqVBpM6tg5kxPYZGjtR1DFRRUNRSHZVOVbKdRV1dTElSn0sCCCXDEkCVtgw9pSWboBcmy1CwVwWLL03SC8cHoMTolKqUFimstpIDlVFo6qwT21khRhQ7GZZfOkfUNyxd3Ykm6JzECRyTOf8nUM00vRJz1RqjVNN/buUJAcBieG6iARJzKi0FeckgQe1qVMFni6ZhQFCsKZINQRwCXmWLGTOIAEoi7MBREExgDj7+NdapErcTT4mSJgg4u7So41nU6XURWV10Kr1ZNSRKFlAjK9N1ik5iwgDPaCca48XMfcDkEgmTkAAysA92wDb9zotTfBrVYkgkliMgXQxi4QGkkY86HsKMobzUYKLSZZlW0liQpdUBKwZz9WuUlPiGTU1QpvNwym55FwJj79UEdpPY6GtYgB7SoYTEkSJP9rlx9tc3+7UgKUYQbWqsbmaJ+tVVQp+AMeSI1P2zC4MJaREAwe/kdjqkMahy7MrVOimtc8iYPYyJ/T/ADxohyZCkYA88Y7+dL7Wg8GUYmI5IHnPTgTnWd7v7BApoW7gywA/QiZ7aaTQrt+FJRH1Y45ZREmMyRA03tkLllKEAcloIg8EETyeDqFtdpQZGFZPYZck30qcmZCgVYAFuZByAdEpQCFViy8YiCB3kHOM41Kr9HUVHrPqatBVAIZkaoLUMkG05CgZ/EIBzMhBAIuJ1zaUUAcipJDE/iKslOlRJhRDEHI7Ed86n0N69zOWbJ8mJEcA4EdoiJ1oLTqYdmRfF1oLE+aahufvydaVNeGmOeLGtzt0uugVKTkqCs3XCMXcSMdmDAYjSdMU7j9eQPw5N0ri0EjKhXYSB5xxpjbbgqUEqqMIcZk4ULaQOVaSGKzmDgnRP4gpohRahBElbgUWD+EQyx/T/L3wM8rmNdrF9QaUnwTpKGZhYFCCeTLNP0ycSohjEYI+db/mgv0Ew0HknIEEwxPY9iB1a41R7VqlaZBY1Gpki4e7DCVUyoCkAJ2zPJ0q1VrixgXTMgGP1nx+us87XETn+vEFG5kgEm0SQswBM8TOj0KoUXioVKsBzH1wODjkwZxMDPafXEH7HlSCD9iNFyRhT98/fWde2RTfrLVWmj9VwLKScpeZlVEF26eFyoB5jGubCpUNy1XdmwVaoioGiDaFDySFz5w4kwBrNBxUttYKVB+pUciRbEHqAjHT8fY2dztKXtZQGMCxRkOWH0FFHbJgA9yM69JO1ZvjNNCKbZAAyiiD3MraCuQ6hpAkP2YEDIJjQd16SjOxZVMvcyqxK3gBeqDdJAQ5EkqO5jTu52CAhj7lt4tKM4sbKqSi5tEgR9IHc86LU9So0UHuuhdBkliDH+4SzwMG0DtHjXJDNkquwWo7urMWh7UVyaZdQCeQQWVV6KeTJmODqtuWpMFakodwPce020wga1brfxGXIMZScTEiiyq82lqQYAK5UwFIPRaxhHIwZEDjpyNJbHbWOC5USQtO4JcYJEgqJtALKI7nEjmkQMUpsFikDNwkxGYP1Wt1mTyc8AkCSde0Pf0TTtelfVRhKKlOkG5bhmYU0RVIXCziMTr2uqwnFu4QWTItrFbsYke0QJHJHPxqg+6ZAoDPIFrMZuyRNqLhSYOZBAjuZ1hqVwFRrBUiFmx+Bi1jTyWtH1EdRInSp26kuS1Q1FyVbptA/LaoCqRIOInwcnUb1VsD8NbpxUpsaiiqBEM9NS31IYS1TE9RIKscZ0RKrhYoU1WVdC19rIZQgHosUEVAbgsm0gDnSQrMablpK4BGLfzEA+ctPDd+NerVj7bXsGNRbWXAbrMzAFsCAw45GkWfYluZal7dqkEZJKUxeQDaWJtkKGKqIkSVmNZrACWDFDxbnIMkn4H+0jvzplyRTsDODmVPbPMnyJwpxqbVqMMX/sRpJSTI5Mlf+nXqYCm3/wDycn57ToT1cQeOBPYeBOg+4xJgq/6if3B51tdtKi4gKctLAACJ5aAAOT50FEz02cNfz3wYmY57EcHI/TXaO0psqGSpdDksLqdRCylgAMgrBBJWbDODlg01USYC457TAH6TjRKqBEd2Kixbob80YgATJLFRjiZ7adQivEUhNriJXqO9DE3pL/1gBT83Keph9zI0pU2aiJDWmSCFmOB1QTbJGPtpxadSsl9yxaO4a5oGTBNkxxnzru99KSvRwHpsDMFvzDs0dJ4EMO2fOmtX05tX+xLfauT+CrVY+qbgqn5kR/wNcFVQCWNJm4ZLgRMd1U5E9jAznTlH0BKlEgs4cCwCYRSpjhQJBFs95zOdI+l+jVc1EKLAI6hBECenEAn6e3JzjQpHJRsJs9nVgVAGpicFVtWeRIXEfTyNVaCMQjfiEMSJOZMBW4AE3f20htfRaaVJNW5gQmFYKQwFrFywlTOFtM2gzBB1Yp7YFFKkGYKmRybsAz1GVPHx50lDSg/oa2tBbC0HAjj87SRMFTAgcRMYI0JabXBi6mPExJgyTJ/QEeeZ1S2dRVNQsLkZCG+IyCP9wIA/WNT6m6poZYZYWzMfIB8gmTz50rJ6s2QRfKrJGDAwcZGYP27zrlfc3zdeEQO5SmM5AELL+YIEx9XmNBpvbiIyWHxwR28T98eNLuwYyxDAknnnzBHBg9oI50n5KY0ZOL9HvUqbfzDVqKFLrgOkgSRcCV7SrglTAJANuTOt1tIm1rrTDCZgmeQQLcgiIjGtJ6oLaQIa6RTwKgTpEJlGJ46ZLZtBMaBv9yxm5knjKgMPiSJ/v4jWiTtFsmrV/YFNoHNoYKxI6WwMsF5JPAM/odbagqg/iq2fykESZ/fg/wBtK1KjLhgZkRxHDBlI5iM4jRzuVt/0oI8wR3nET4+0ai0qI/FG9tuHpyyHJGSCcAkdu88av7T+IWcKTJYGZhYEA5OLzIJwCTJOMa+ZWsrSVIB4I4jHj5xn4076ZuuFKwQZkAjEHkjPEj9R50cdx+eD4nTPokqhCywAtslVW0Mq9ZAIgsYBF2J41nY+o1Cioqre0MbbAizChZpmWa7iAQBzJ0qtZme8KfiV6VkyQZDGc/VBPJxrtWn+KSwF8mL3Ipu7EASQsFQSCJWQc9zqiyq6bNG9OiqeqkxQ0yWiCWAjMm6TDHJIkDJBM6SrPZHtpDllwzEpJ9xy/UIutUkkAd40tuapDWr7VRuDdVQMSSWNrKCJwDD2ZP7N0FNyIKiJDAvTJpAGQbpRiccDpPnVYtlhcbymiyWpw0qClWoJKN1Yph4IMTH9cTzr2l/aJqdJoooH4VNnXoIMHNOrc1yuxIKnqkzkR7T2cFq0kRCtaoAgE/UmASpaeSIIyIgmJiY0qVqMVQNcgPStyn6lDgKxglSCRHELjnVh8pUemA/VAVXUhp+m6CTarszHnJ8ADSTUSHckwAq9br7dM2KE6ahIWSRKmABjjSSjaoUlmrAKhScgmDk9+CYAyP76xUqsygLA7mRcQuI6goVSfJwPnVata1Rw5FiGLQxEhcEMVUSRHdjnU/1bf06gsS4LAUSQDAEQQnk5z8QBxqWigiM3GPojufUQx6VNU8Fy0KYj6QASYiMxpWpWqFgAlMCYI6ifnJMfpHbWXWRGbQOB3/bnWqWMcQO3k/8AzrO39GLYLTCoYA5AP7kj/GmHokABxhlu/wD1Mjjzz+2ktxioCOLQv7MxP35Gt06kgmSQoBOMKCY5JySYxx99Ou+HRi5GNr6gGFlUWli1t2AV/pk4uAI1ITZAFizyJKqS3aZH6kCcc51M3P8ArutOWElyokqP6pEYI/q4iJnX0W0VmChZKXEi7H1WzxySAvSIH241WXFaHpJbHaW09l71yYIK3CG/9/OmWcB7h3EEQeORP2z+50em63FOWWJUDgngE+fga8N0L7BDsPqj6U8A+WJB6e0EmMDSKybf2LUt11NHc5M8kgTjzjnXNtWIDSZJmCc8kx+nGj190FcU1h6py3cIPJ8t8azV2EKoCElvkAKOZMnJJx+un58jLrCelJm1QBgGVgZQoA0mYiAeDx+un9xuLipqEgx2wwE5AIIxLwROf76RbainTVlCu4I6igNg5mWkzIA6bf1M6nbP0ys9T3JsuDAAznpbnvGJjxqf5KVo0QyuPC0Ki49uAoLYUAzhVAmQcWzOTk6nLul9xqT5byeMrJj4gxH30Xa7NVAssBkFssYMG5VJWbZ4nMEaQ9a9JqBveIIFotK56pAEkCF6ZPOY/TStuXnRJSlLwKtYIRS7WmycmBEye+WH6R40XbhDdGShvYcRIUAEgTxd3/NqLR3t5S+Aob6gQTAMHHY4MA/GNFal0+4zlL2hR+Z7ZkwJEA2iSI50sV3pNJoq/wAzYoBJDHIjgXC0/fH/AHvrD1VZIqWqVMEyeoQIEcyCI1OqbnABk85JEc4iAIAEa2Q1xpgh4ngzweQe/POtSSS1TGt1Qa9ZFrQMicjx3P8AzpiiWkG5WExk4z5gjH66nsrA4VR9/B4OdO7FhUyyqQBkC4KT5PwPGpSOcR70eiWq3zSCJKtccm4QLRmQCJBOCZ5Gq+626ol/4vNtqnAHIYrmKagEkgjMAQOZFPfExAW0cRNsCCfqJY4AyTJ11aDKCKl0rjgSBOB0/wC0jQet+FFNRXEHam4AZyGTIFS0pJUkNhmwuJuu7jTm93K1SroLQzBGZsLMqCQTi0SDPHPjQjvWvRrvcCBh1KBIYGVkiWEm6cgyDom0QIXenbTXMKQGYmRAEz0gXSTBlgRxGo/iU3SD+smVl3V5KlndQApJtQBTgfmJcm7BvA74jSa+mUywYUzTuOSXu+gsLQSOZgkE8KYM51rbXVbrw6UwWXoAdHDcOVKlwZPLBhjga3v2e9WikLsS0MxslZF2CFDfSFuyZGdek1w1KjO52ahTTJIByFZhaD08gLJJAZoNxBaTGu6xuyLQsqVqKHAsuQkETARVMc8vIPaOPaKD0CfV0ZTVCimbpb8plSWqAOQG4VS2AQGXiMB/+mUa9OdwlNeoBbg1QtJK8hx1sQRapY8fMGqe+dwoCxtwyg1Lqywq5DLDvTIIkENaCCQRka36i4VaYUhbwwUSFgKAbUVCVIYNkggnwRnQrXrFlKkK+oblS7khlp5Nsib2aSWAYqgAJGSWwMDSNQAJcFHIPOQJA/uSO2su1sL57CDAnv8A0n4jS7jmOY/Yc/41klkTZglO30Xr1RcwXzx4H+dYqV4P+PnXGHNst5JmORj5kTxp3b0vaBc23OQq9wl0m4iZwoML8D7ag8cpeMTWw6UWelb7T3qw/KZhiZNsTCgcjz8azX2FSn+FXCNQqBSSqMxWoxIAc4MESoYCAxgsNB3FW10JtVSAbmpLUYclYmATcV7jN3jVDcVKdYsIchhJFQBpCie9RBGAehbZi6RjWnAr6zXjo+V9Y9HpUa9KkC1IOLnNRwSlNz3m202A4J8DOqnp1V/a6KYnKt9UFoFwW0CXlgJYgAkCfK3pO+pLVPuliqVL6bkTKQqW1JkkLSVQAvlpwdF/m6tai9bgUTcqgmWJBNQEAEHOSMR5ETqzUX6GoyfQO73xpUxTpA0wCQzggk5khY4aTkg9tB9A/mWVvYpwkxeRwcTBJ5+08nvqb6p6k1a0uFUqIFpczyfzMcz3OT3Oq+3K+wsUarrxdUqwDnqKoAQuTOO3M6jPnhlnV8Htr6XZUZVXcGoBJqQlsN3UElmEmJjxMSNEW8x7rBmH4hEIcFioExyZ55wc6lLtPbB2rEkFbqbTmRzHiDGBiNHperM9S0up/DVTTDHpcBGcgfSc3CRnHxqdqmxoNHd9u6soqBiiLDNBi5jccx2UgY096YWUCq7O71B+Gl3aMnJgCDloMDyTGoW73R932yWAtHEgE8wbe8Hkzxq1sNz0XlgXACzH0qsRnjMTjmBqeXkE6Fk7VjIre21tQ00xJUGoT8dyB0xyBMz30Dc7z2wGokoWDdSEBYIg9MEE4jjEkjM6Uq7k3griZJY0y13E3HsTGiUqNxVuImVA6QT3E/v99HFyVnRk07Pnq9ZBj3KbKFVPwlKVMEQGRlAqRbm0kyQSdOvQ9wLVBDKfr6SiqAYCkkwSQO05J4xqxudshYuVUsclrRM/toDgMYgScCcf3OtW0Zcod5E+AtnuaSqqGihWclGF0MR2M5AGNYHtKLw5p1BBi11g9gr5BIxzHfxo3szHTHtnpkDkHsR4Mj76PRQSAA0njxjMkzgCOTpqC5Vwm06xqvb7l7sScwZtWSSZyAizJgY0zVp2LLNAbETlozA+f30bdUqb0WdPbcWN1BgcEQYOWGMRjvqb6XTCoQy3MxWSYJUfidKLHJJDE+QvnS+cYP7Fx6o+q0BCFhQSOmBAmJ47x303uDcZIEsxJAPHfv27an0Kd4UKOowD44wZk8/aNUkUKouFRqkANAhRMYkxdzJKggZE6z5McmuA0lLiMsRfBg2gCM9zJmPtzrH80LurEk8R8/3jsdBefqIIJg5/3ax7pMLEgNInvAyc5g6k5tScV8Cu/GN03YKWcyhxBVWEcd1IPMd9VtlvRUX3CXUHoLPdcYB6aQNuIiSHIEZAGpn8ursLTKgAwxyMQzWgSRI7T21rdeuNTpstJL1ClZqIOnM4WYt5MHOPgnW6LpdNGOfRk+qm0onvKnaqaR3BMH8wpC1hmJXIIEkjXtKUvURVpEW07ibiKdJOpiR1MsMB0iMgmRzr2qJI1bFDf+hDdItMkswaxuumQqjpwuBgKQIQ/eROp9Gr+ED7dsM4iopDAIF6Wu4+uIWJHPE6o7UVKEGrUqsoAvg1XunKW0gWVSwmREDExOp9bfGkGBUeyWfNEiVDWi2xobAC3DySTwRpZ9VCyi6J+3SFkws5JiAB9h84/Yawjl2AWBTg4YCXDLgtPAAN3iQNbfaF6YVGnIMkEAgdu85g4J/tp3ZbMiEcjgID3PAAiZmD57axr2jC4O+i9f2jTW33DJdS6uoutYqQOloEmAykEgTru5wLyzFjAsIc3AcS7PiOR0sJHGdeq7NKbwQGACrAYggAxAme0j7gjGh71lAimEAQkGCSOBOf0OPJP206jr4Gtek7c+ogO8pLiGgkkA8cYkCQYJ754jQvZq7ioxrOSwAm+CVuRrbBwAOYxz86bHslS8KvUVgsASR3AmSPnXqFQgkTjED7fb7k6bbVULKbRip6TTFF4BLBJuMEhlX8uBAnSe2277hUVzZTp9Kqogc3H7mRJJ7nVcVxa08AH/g6Ftm9qlIABA4/3MeP3MfpplInsyPU9FF7QSQsAtHJgFo8AGQNMej7ALVJ5BEAkCe3Hgc6dq1/bpE57AfJP/zOk9lvRIIM/wD48Z/yNTy24tIHR3epchYDqpMTA7jgj7FDP3HxqFWtqVC6yoEDgi4x1H9zGq+5qM7dMr2Yc3ZOQcftGlhsio6R/bzyfudJhjr6chW3PI/bT/p3qiKDTbzdAAHgYZvkcDPyONI1ZAJZ7RnwP8f+dc2s5YEuD/UM48a0tJ8ZVdKVSqCcKVX73Y/YT/3nnTdLeUwOhWb7dI/uJ0hQpqxEGB3+NONvKSmxetl5Cxj7ngH4yftqc/18JtHW3NVh0hE+wk/oWnP6aUVqhmKpeORiOxgGOYEY1vcOSOswDgIMXHx5PHPbW/TqcL+ulUgK0PJQAysWnkDj/wCde9mTBgjt/wC9F9PYEMk9Q6gDH0nxiTB1h9woZ1mCsEyR3UH9edNtYXdk+p6VBe2LXWSImCpun4Bj9NBp04CsFA9u1Z5LXe60nEYCR+g86PufWTcwRUAyoJzOIJjsDM6NcagYIloi6ASQYuJIAx+Ygfpotl0uBqG7ZQFU2hvzqvVBkRM8ROARzmdNem0SWim7qWUJAJIlekNDMFkLk+RcT8z6dxQr0Gxb+kqxtH5jZJH2PBB05S3SoyPAYujh1gkAGEnMAkyTAkEYMTrk38lItxKHq7qySVY0y1slsEgN0geMSSo58TqPScSsAACcL2n55P66tvUWrUb3fcBSSGLAIbulUfphZbhBMEDtqLWoAM4GQpbIB7DnyBOJOkeLXwXLi+TtOrbxgoSefPbjxr1XdOrCGBXEgqvUO+Spgkd9CSnNx7C0HyLp5+Ma0tEmkCeASJjEAj/gkfvrk2zOrQzuf4dv64RbT7b06hVUNo6WFwgG20fMExr2rdCijWI9tzquHGL1DkEkjBalM/KDOua0pnpw/qgtXf0jVALpTE4JAAAb2Q0y8ZSQMCCGxxqTU/EVS10KxVXLA1CFJF7MDkmJjIHGI1SNamXAq0uhmlGUM1wsJBYdQWnBmAwMgYzqc38OtSyTeAlMI4AAdxIqEhjK8hoPHV2GozU0uL/ojcwdSocQCDMQTLEnAJIjqOP1nWbAyO5K3Zj6pw30sTyOqZ+QI0hZaLDkKY+q78xbn7k6Y2dA+7aZYMkyqk/lJkLznx5jWbHJKzKp+o9W3V4LkEFsTAALfUYFxMCWkwBJHjSHuwzTA4I/z38jW6vp1ZlBRHBJAPS0qYmWEYAGDyZOl95UZcPgkC5Y7i4i3wbXUfvqusvX9HTi0rZza7dR1VOSe4kk/Az++nU4+kKB5Ix8kghRpXbFQvu1JEwP+YUaMKp9s1KzLTpien8oHaeS7nxnsANCrZnYB6ZYFaRJVpk5jP8ARdkz5Aj51irXuYJBkEk/eQABHcSTqkys1wAKKBLFulokSXJi0dQ6f3nUjc7gMfbpWmMM+enHKgD9iT+mmirClZ2tWucKOE/ue5+2hb1lQBKUBgZJEd+Rnkn+2lt3uGoQqgGowEH+gExJHc86c2ezJEZk/v8A20zWpzjXSbuKLsP9RvtOMfA0ru91aMJnyTift/51X3dGoFJCtI7FT2weP30lTAqVACCCOQeRHnXJ2dHozsqZsBINxGSYk/twPgaISFFxwO+u+obn2kxljwP+/wDZ171KvbQcj8y2z8OLT+6k6dNhtt9Jn8TSoUqxW5rTBjjP7gj++quwrUtvs0qMwJImARJc5j4gQT4E6+PqbhiRmYwAcgfoe+u2hRnTyinSHcVVH03pW7bcVmdphFNo7LcQMfMTnV/ZlQxXEgBv0mJ/fXy/8K7sKz3kLKgicfTJ/eCdPfzn4r7m6KSE01j/AO6R+Uf7SZJPbGoyhcmDRydDHq8rUFQNYZW2JLGFMwFGFk8k9vvqad0TIZrpMz5/L3+I0Nt2zk1H5btmAOQB8RnRF2oMk58f8gjHOqopKvBrY7u0yFE9mJI+Ox7ar7XehrQUyAQIbBJH5g3PxBX5kaiUQWMAeI7k/p99N0aRyZAjmXUH9pk/poUBNxLYqvUYgowpgK9p6KY4YsVUDCwQx46fmdHqlTTAQrYCLSbmuvN0zJVAQeDkXgT20qyNSpWVFDPWIpUlJBNT6WsMCQJiQe/PE6aG7FOmTUIqFGA9vBJdiz23TmoQPpBjpXJBA1XRNUa09lYTc0qjn23IdGLv+XqDBbTg4CqSAAJMzzgYWqUBpOxvBRWqQJsr9KM4OTb0ozYMwY5Gu7jcmQy02qXWxAbpV5g2nhT3AOOmdNbMhwlapAgWnAZpJU2SDFzEGBLACWntpXH4ZXhP3NEKooqyszMDBwxcArAPFgQ8c8nRf5ZVCpabyXDYBYmQoiYwWBKye08HVOz/APsdPbyi0jACMQo8T+a6WybskDSjowJKqaxY3AXmBM/Vc6rFpPS2OkAaXXpN44splqbJDgsInCFD0kKOSACAwmc5wSDr2sUNhYxFrUlWCxZg63QFtIuMDJMAmCO4iPaeipOr7Giy06lqF6RempBtuFSVKWuIuDv9IwGJAOh+nKUastGpYxYmoGVwqkc3qVKsCGUSs/TznXqPqZg1CjlrKaltxALIfcYTSpxGJwXzHxqlUVwVWo6E02KipdcD2U2rlSt5CsRaMDIIOi+i+Ef1DZi+aSWJBBC32SG7XqtkiTAJAIOkaG6QYySWg/KqSGUY6cESeYOIydXt5RpF/ZFJupfcqoXqMyIvuW2qCWFRmJOP6ceNfLevenTUCJUBWUNsxVW5Vk2ECZUg2gz8aj+FKWyIaftY3QgIqp7gkAs5dnJgsDEqTAXtAySZGNKsrM5tkScd8HtJ+P102imQXhfqAAkmGkEZAMkAYjxre0pYblqpNoCkQOYHHPH+R210nYs0pukfP+ruVCCQU+pmJHM4AJE3cyBrPqnqSvXoFoWkGyGBIAwSSEknxgGBOmqqq9MM6MVQheYgnICkfWDB4iCPnU/c+llpJhVVgAMTLEwoHLMSDz41yJyxalv1Peu/U91r0KoC02Uo5oqOovbcSyikw6cAz3jQtlWpKg9vLsLrQS5k8s1oBgExPONU9soehTo1FDOgBl7gJAZMe21zAK2QYBhciANKVKz0lJWGUySAqpgSWbpEEYAC5gBjk6nvFql6T4JbPbmWNQhnZpb/AIAE9gAI4056ds3ReoC4xOSY4x9hoGz219cVgAFCkGR+ZpAI+y/31QZypZjMAE/oDP8AZRqGWTXBJf4GiqGVVIOAxNonk4GYBgY0mdxS3OfarmCRfbawjkT7l33EEaoU9wAwIPYQR3Az/wAGdSG2VP3ac2qiwrE4VUDEScxgDHMT9tRxyTdeMC6fMfxApZ3iTkBb1AYRHjAHPHONJDdv7YRnJVe0/wDeNMV/U6lUgOxIOVkkhRxicwARpL+I9i1FhANjAFcGCRhoPeGnP2160Lf6sqr8ZxlgzjWn2xbzgFoiZtEn+w/toaguYz+2dVtpRp0wHqFmjimTF2PzRwvnzrnJIdKxja7FQvvV/oJlUXBc/HhP937aBvNw1UrwBEKqjCjOAP05767V3LOb6huZhAUcAcAAdhjjWqG1e5QbQZ7fpj/n99JFjKXwgyU7mgds4BI5PJAgGBxpuuYA/wC8/wDrQ9rS6iAWjJUcSYODgwYnt2GjO6uAymQBz8yfPwNc10nOLqzu2aMj7A9x8j/zoiIBF0CRieO/MZHHfXk4AHAHPknkjyMj9tCRJf7iPuRx/wA64S2uMsbGrUospE2tdGSQbhaWXyc8xGdFrOmabuQMEhwGnPg04nxgE4zOdS6IJIAI8ZJHT+aIEyO2q19MVWFMB60Goze2FVF5BvY3KAIxBY3AAA6rF8NWL+vCnUBgUkdUrIHeo5W9RgAq1zl0FqDgHMDEHQq60/bC0zU9uOlrQFaVKmr7mFEqD1CCBAAEwUKe2r1bk28U0UBmCo/uOTIuMoxUXDCliR9RydN0NjUVitfcrgljSYioEECJuuCmJaWCxwCcaPpc7uLqq0mRqkELmmXyGPVCoT0gOrRAwTkYl7abBnIZVclC7ZVmVzyBJW4i8qYutgY+ZlV1BUpQV3WFWpXE8/mUEBGAPaB2jT269SrhvxFDqASIa1iFDMQtwLBsYER85Gm/X1gVje29KVWmo0UxJsWXqMxCi+o6yt4hhMmQRxmfaS9Or+6FfNoGWcutSQAAVZiFK9RBEASRkmBr2utHUxqqagqU0S1kBK2qbwVRQoKQD13uhtBEWvnnSbhau6QC326YWihWqxtBFPkNTbJZiVa9SVYZOQFhUVS6uD7rBxFAiraXH4jIfYwzSWPU8Fjp6ruFRjTXLBVDMWRixGUuFKGFqhhLAGDjjU5S1QW66c2dZ7qrmSapvEU2X20WVVWIJIKACGtXPIbGlN36azB76VnXPuC4CSSZEmVYHHRj4E60+9IClLRkHBmIkkwRaBA4jOPOgGphbotmSSMzwcxkfHbWWWWzNKYvU3DAMAByOQvnHc2ktGDB0OpuXuJCiVX8MiBcZnnuQxwT21urWVgfeIILLJk5IZbcjP1R9x99cqboKiyMs0/MANgfcsP21PZekHIRekvtorH/AEwJls3ZxEz+8H/DOwpi0yBziIPGfOCCSJ5/TXHUVGFpInLyOAByImcTyOQPOj069MmxAceFjnODP99M8l8HlmbVUb3PqFixDEHJgDJ7A5kj40ruKv8AMOHLWkKq+3OJBJIImCDcRH/jW6pdGWRcpGTOR4gRnUv+IqCpSLqIEqSAPkGR4kA/vroxTZK0uBfVvVhS6XRv6SUaCCO0MPHbU9N2GD/y1RiI/EpkZtyCVmZwYwc/Ggb710VSqP1UyIuYSyn+oHnHjg51j0v0gioW7oxUZgYkEmexGr6x+QpJelj0Pf3uiorWZF0KFCxBJJIwB8eMGda3KXNUAMBibvngwI7cZ7xoNMrHTBjWKm3FwdiTnjt+3xqf447bAVM5/L0xFoBIGMSR/wBGo9XZPeJBtuLR2BPHxr6MP/SuuVySsBfPeP8AGqXQLIKQAzASWx99Fo7cKBcbm888+PjXv5JltHEA+SJj/wB6LSUj/wA6nJhZxdt+IrHwcfIjP7EjW9rtlp5fluTM8Azk8D99bo0iDIa4/v8AHbjR9rSNqhuTP65I/UaRSa4dGTSObXb12d/Y29/tG7pBaPzC4sQiduQO+DpzfbUIWUsiwWttCsSt0L0iFBWYyQT341KNN0wxyx6R7RQ5yRcwIM8ZPfVSrV//AJDQyyKhGVDyAYN0HAPMSMHjvrbRvSXyF9QZS7HPjP3A7kxiMD9tA2tN2aKf1EMB1lO4EFlBjH2++qXTUW5BFxYgzMPSCBl5F803U3GYNM4POuUfTrXqKzAwkkC42SSBeEIiYkKXViOFPGgoOyDx/tYF9ldUCUyjNgsiXOVIAJLEg8me/GqVKxQ1Jx7rsQxUdTNm1SVRPoGbRBOZOi7m2yltTWRCLSU9q29puFovC+2A6gKCTIMg6R3mzRA9JXO1UDr9xAbh4ZgxJXwRYBidOopMso1ZSbdM0Uy6qCSFpozCmxCiQzCXZlxIBUSdY2V5VkzF5ZLVKgSP6RzEfU3VhpJnSZp06kPUYxJJcLZSYyOtwaqhqpiMEgxiY05VSmWTqquUa8MWViWgKBaqk2jjqtySczpZJsqmc2xFwCs7szWf6hDSMd8cciSYnGj0aRpqxCXkgxTWSogXC+o13IHCgTkc50jtvT3SLadNEAAhmuYgMzBuY/MOpQH07ttq4qOzNHTSUFFcwQJfqZbHNxbInHME6TV2Gzw2l61Pbo7WUtCq6t7eQCxdBN0XBQDJBcE5Aj2mdhVF4qUGIS5iUIKZJcFr2UGSQDDdgI4A17TbV8EZSlYhsNilJxd7KlwgNKkKhWEZmgKUEBkkmSMmBONdrekLTUmioVZBKWWtIkyuRAIyQFIxII411t8yglYprEgUUI5zLMQXukxAgdInMxlK5LXCjvEFS4FqQLFWklSEm8LILAjAlgVIOlklkTiGX7KicK5UkHItYc/HI+2D+msttKgD9wmWWetYnJQ5CTiYwedfR7r0KoSr2y7Sr2yEE4k02UCoGzPSDGNLblCjU6r+/wC6jEBlQtdcoQhqZAZg8/TJ4b+kxmj/ABKXWRjgr0jbrYtT6CtxlQAB3kFQJgFsCB3kds6WBYlgyQVNozicXGfzGcYwI5PBsepbyk9Si1ISvTTaVfHtMTC/mKgEKp72gHg6Wpf6hAQ9MkzGMwMAnRyY1CPELkxqK4jzrZFq3E8k9vgZ7eToZSFLSAeTA4xonuzkmQfmZ/8AGgu0DvyefjWRzozOjO8a9AAxEjkAHj4I8Y0hvTG3ZWN0U84iYzMfpOj7ytTlFZgpIJiSJz2I/TE6heu+oFFNJRcSsFj2knwOYGr44ybSDGDZORAJUiRyI036eh3DVKjSqk229jaAM4z8+SdSdojrPj51r0qtVUsZgnJgftEie8/trbpSZTXj6fV1twE6VEv2UQP38DXaFH875b+w+w7DWdhsrFuY5OWJ/wAz40Wk95kHp/5+Z8eNZ3LhG6NU7uOPH20wqN3zGlN2JxMdzBg+I16lTdD9RK+GyP3OY118Dxmt9UiAeCRnxoApDTLubfxBAzPfj+5x20LaWyJOCtxwbrQD5wATCgk5JAGlWOTKLFJk7eemhmGOeW4jjv4jTG22jKyqjiwZMESTyZxaFOBbmOTnRt0GBKEKZ4gkqYiQcccicQR2jJzURPpCsz2m5VBliSoaeSkqcQJNxJ4GtUI1Hppxw1XTuwUM1zUvbdfxCCLke0H6SOkEtZInB41qnsTUIHtID0zyF6slrvqjANvk8SNboUlNIdS0gTJtUSVXEACCfxIyeFUTxoxqVCBTuCKfpDG8AgMWqFlPULIafIgQNULDOx25CKEFQpRqDlDUdwaZD0qcA2CEUFpEC6SZA0w20DGiA6e2qEKBcbVLOA0NILGmoBdiTKHOplfd+5TLWwj1CERhLBaK8ypH4j1KwJLHlTmANOBwlZwyqFSVAvkrRVbCcZEhSTGDlsHk38BPV6tJ6lQC4m8SRarrcfkN0xGR8To9H1GogNNlZaasZZqzr7bcwGx08dCyPCmI0nV2i0x9JZajwWqHkqGlWpoBe8z0qxmAQYkao+4wkVAprIMC1WNED6Q6lyWaJYBDKDDXHGlS1D6KJULm9nZyBctQ0KFVVAhiFJqLULEjBIHGBNut73cp7aB1LlmKqBUJZmkzN14HFthECSJHOlh6jDKxLVWlSGMsSZGVEkcyAqDB751V29wTqTKVZYIVUCDMt7doZjANpxAN05lrbFEaOzSqKlRqFU3gfhs9Opeqwt62GQs2rbkfTAJxpmt6WaJNUuoVQLCjMqon4gkoqQDHSQsngmO4a3o1J6wqu5dqy2uEBqghyVNr3/QGAYYNhWeBp31OuQxalWpU5qH3GAqMI4FpCqqkzkrxAhzGO8O9M0PU3KzSXcVhMhnBbByEZr1YEBgRcIIGMgx7Sj1ULh7txXuAHQrOuBDG8Fo604zM/rr2laTFcbA+qVaiFmYKCuOmIm0sbYFsWjxzzrY3r1eHgeFWCoxkljHeZAj/AI1r1BGpoYBQLax9wcqrVlIIyAx/DMnm7JGt1/S6t7LTQXMVNyjPtnqBACsOYBWDmZPfUccaOUNRkrSItd1uVbHX8ZkqAkyyoADIaRIUwCMxGvD05bgqOAjMBFwDJHenUUk4kC2oJ+rOY0Kj6ZU9+569VBcVYLUDNUswGPSyrcBkfV8DgMbk9TsjC+Aqn6guVJME/VABkjnTuVeDPqJxf+YpkU4bqBBDVVckH23lebVNRPpYgxOI0vUpkPVED8QU6ggKD1DqW5eR7isYkxjT9SmzuiuxVmLhypjNUFSQVwCvS8xEqPGkqj1ekMVZ0pqXdmVagLqKpyAofBjye40J3OIk09Re+0eMf30F6jRgSYJAiZgTA6hkidF3FGoaReCLwwVyptkSCTA4EGfn7HXzXpG7daljuMGbpuwVkWzMnGAO5GsmP+Pb2kZceLZ2yt6lQFWlPgXqcTx8nvxqNX2qTeIgm4hZAuEho8wZwDHGqCosQLsAOFAlgoxaCx8kj7qfGlKr3pER1yLfHcMY6jPcfvjWuCcUXcdIsVSiDyOPvGtruIcEhoUg5kAx2E89taReI/7212ghqMUKxAJJOVj/ABzoekI9+Cgm6NdvbQdFl5J+DGfscQeSdU0QKPA1M2hFJRTAtUMxYDJY5ALfAAaAMCJ5OmtzuJXoyIBkcHLLA8mVI1GcafEdkxvlLh2mt0mOdF21cHpJkgT+h4P3869RowI5zGpdWlay1AahdoKAiGaTERLdHyY44OujHYTHj2tFSvSPYiWOJcLaYiUvIWRN0fB40T0uky33SWdkLAsTTIByR2uYCewkDOt7ghldVPXT6YiVJ/OFJXkeVP5QO+jjbpTqMtPEJaQLVCu5LS5UZYi0woJXJJE51RT16a8aaVMRr03VUUhgzqJW4rliWJlgQTLW5iQo0ZaAimrrOWp4Ci1vqLcShPu2xic4BM6oWPUVnpyjsQSxmKYY3NIE2NmQSOCQTnQd6jvTQFykFi2DDStJwRbBKwLS3gzBnDXRWrNb6nySII4mR9okA/OMHnS1PbNTo2iLWIUrK4X6cAECWI+oZgGZ0ZahKhT2YqCHjLBbcHgQR1CQZ1reE1i/s3FEtU1GVgqsgtJLcRIk99LY9V4dp7dkFKkjGSFuEjJdwxJnDTTCzHcGOdDqmuHq20S0VKhToaRdUcCLYMFADzkAYzOu7epdVRBTlLqJS4EFVFirkrEhI+ZnjWdvsmY1PdWymGgIUAuJ6ixMS5RV7f1AaZIDKe3oVJeolLrP1rZVUs3UxbBi7urxcCee+u/ywZAVp5SellPuqSSzf6jCRkPcZIl5wdLeobZj3XotRVYFWYtNRrTaBB+LhwJ0rTFJkS6nUplGNpptgT3BgFTdIx2HxpG/s4p7aHT3AaiFzhgKSq3EG6kzrPI5H20WrtLk9sm9QR/ujMDqyLlWQYkGfnEwIMsxem8wdxTgFuI91FtvmACyMrHw2j0Klag19RaVVJ9z3US5blABDGAyzEgvaQBGYnRffAB660qSJTUDbgu8Rapk2LjgCT0//t8MSTZbdkZrajuXIKEm0CfpDELAzkYBgERjWdvRpMLHFK6mCzsAcVKpQgEG43EFTAMkzjGPJtGZ2ZVFsFfcaqbTB4BwoGJIm7GmRxhab1KhT3MqcipVYqotE3TMD3IA4+pR417WavrNPbD2adL3qpN7raSD2EzJMA+Mkzr2udISx9NyjuwVSQzB/wARgwX3PbJQKQLFELEzk9skFPqLVUtsqCL2S5SoKgrfhwQsq0qriT1ccBza+nUwVQLACk4JmZLSTzMu2fnT9T0WlQFR6YIaQQSSYJ6u/gk6Rqh20QawFIRAIx3PEjqMRMwcTGTpXd+pFjgglBaEHSFkXfTxnnGT841P/iz1J0rU6QPQzmnHhQTAHgDA+w09vR/L7RWp83W9WYBVjHzmeZ5+BC6nWIb3bzTak1R1Smv41VVbpTMrcRAczwc8aJ6hVoVKu33VdhRpV6CvGXdiSabKgAgNhSXjAJxnA95uPY9NO6tWrUD2gVQWSXLMWKggM0/1SMDGqJpjc+nbepXmoyycki6eQbSDabjgEdh21WkkB9JhqitciJSanbYi1XKmaSq6BiwQlnZz0qDFw1836n/DlalWvo0SKVQxAYNB5J6ZCqScSeO/Ovt9pSm9hCe1fatNUQYIAm1ZP3Jk4mY1F3dEV6L1KvX7bEKpAt7ZI8m48R211rwFfRI29ImBMWfTJ7sQvbtknHj50b1HYurkASygDpB/DWAZYmIcnMdhHnTlO1a9WmqIFppSMRg38yJgRyCsGe+laH1EeYk9zOTPkznSPgJK1RNXZVLk6el5Cn+prrbQBmf+9jqp/Ke2gJwJircrHq7AgZW3j7g6o+l1fbUVgqmojOiE/kCiBaJgHnP+5vOvbumDTuIBILrMZIUKwkjJM9z4Gg/tCwhq7Fl26sHS0QB7hLAkgknkkTJmRrA29qzyA3OAevH9JH1W/l7kYJ1sUylLbstSpNWhUdpY4KRbHxnvPA0OrULUIJmUrDt+QXqfuGQH9/OlrpX0Om1DXQwAWQLsBibsSO4AzMao/wAK/wAKU9w71Hq1PdRkBlYW1oDlcSSoYQZtEjHOlfU0Hu0qHKMtVTOTApsnPM9RYnmfjGl99ujQQ+0APcepQbH/ANsIlRgBwPcZzfjqAUcCNVgkkTUFHkT6Te/woV9hqDqBUKU6XuOIX3FD20hSpWgMMs5yYImOTbf+EqjzZUp9VppEM1iip7iMI9vI/DJE5Wc86hUvWq6KG9x2FM9CMxtX2bgCAsQSvSc8cRA0befxZudxRLe41GxaTD2ndZNQBmklix6mJEn44JBZtBSZT9F/hSotriqrs4Qo4PTbVR2n6LiekwZH2Jg61W9PH8ylDdU2qK/tsKiOIc1AMj8IFSpHwxABnnSyesVqdQotR4pq9ssxPTTDDv8A7yBEADAjMi9Q9TqLvG24ZiqNRphizGp5DXlpDguSCI4URGDzaDTLtD0KhTqbiqFgUWsQ1lpkF6QgtTjrkLABYg5xOlN1/DlZ6tQ192p9qk5sNRgEemquMvTACS1zESRMSRI0p6ruKiVmpirUh1IfqgvO3ep12wGNw7+SO+hI1R6VItWqkNYLS0qqVJvpiZJptaAVYnAA40HNfQdGO+leh+7ujRqhF3NCCfbJNMxY46iBAZWkrbPHzqlvv4OixEboEtLmYpkoQX6C17VDmRbCZ4183X3dRWce5ULijUqe4Xb3C3tVwDcDiAsACIk/EONvKgapUDkPSZ6aMMFUNzlQR2JUfP8AzoppoDTGan8IVSMGmZCqgaoxYuGsMypBSZ6w0/EAaHu/4WAbbKXQvULJUH1LK1LCUkCSJY9SwZP2Mdv4j3CEoKjWspdhJyy0L7jByxZQSf15zrvqvqbE0Xf8R0rkIzs5ZYFNsG7BuM/oNK2qCky9S9CRnqioKwShFOmVUAtfU9ksqlbYwCYAA50jtvQWTeU6EOWNRkNUEgBAzSZiSOkLZNstHMaztfV6tVwC7o7Cw1EqVA9t8xN0cknide9a3TU0FFMU/camFE4UdWMzJZiT86Ca+DqZ9B6j/DlOyo5uqFfcLqppq1SwhIlQACFe0cGIknQz/CtUlfxEpkB1b2j+GiirH4aFP9RlYKWaYgnBMmOd7XSgao3FY1GpsA7PcVCqz9MjEnnnRH31RWor7lQ30RWcl3JJNpKzOEJyQsXHmdVUkwUzfrP8L1aDs9F6ILM5Z2aKrKHtEQhnMTBB+IEn2ptL1mt7Bmo5v62BZiCWMmRPn/ga9pHJDaNn/9k="/>
          <p:cNvSpPr>
            <a:spLocks noChangeAspect="1" noChangeArrowheads="1"/>
          </p:cNvSpPr>
          <p:nvPr/>
        </p:nvSpPr>
        <p:spPr bwMode="auto">
          <a:xfrm>
            <a:off x="98425" y="-942975"/>
            <a:ext cx="2352675" cy="1943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2058" name="Picture 10" descr="http://www.ppws.vt.edu/scott/weed_id/mimosa6-1.jpg"/>
          <p:cNvPicPr>
            <a:picLocks noChangeAspect="1" noChangeArrowheads="1"/>
          </p:cNvPicPr>
          <p:nvPr/>
        </p:nvPicPr>
        <p:blipFill>
          <a:blip r:embed="rId4"/>
          <a:srcRect b="5714"/>
          <a:stretch>
            <a:fillRect/>
          </a:stretch>
        </p:blipFill>
        <p:spPr bwMode="auto">
          <a:xfrm>
            <a:off x="285720" y="3143248"/>
            <a:ext cx="4019550" cy="31432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3851920" y="5553542"/>
            <a:ext cx="5226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They are responding</a:t>
            </a:r>
            <a:endParaRPr lang="th-TH" sz="4000" b="1" dirty="0">
              <a:latin typeface="Arial" panose="020B0604020202020204" pitchFamily="34" charset="0"/>
            </a:endParaRPr>
          </a:p>
        </p:txBody>
      </p:sp>
      <p:pic>
        <p:nvPicPr>
          <p:cNvPr id="8" name="Picture 2" descr="http://t1.gstatic.com/images?q=tbn:ANd9GcSfRQaep7w6k-cm8MXVwuF-l1EYbpGYIOLqw7JzKVaGYFrjO20Y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74733">
            <a:off x="4674766" y="850210"/>
            <a:ext cx="3807064" cy="35739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6" descr="http://3.bp.blogspot.com/-Rvf25jlScG8/TWNYiGleB7I/AAAAAAAAAGY/cEaQ54FDHm0/s1600/420241_f520.jpg"/>
          <p:cNvPicPr>
            <a:picLocks noChangeAspect="1" noChangeArrowheads="1"/>
          </p:cNvPicPr>
          <p:nvPr/>
        </p:nvPicPr>
        <p:blipFill>
          <a:blip r:embed="rId3"/>
          <a:srcRect l="10096" r="13461" b="14215"/>
          <a:stretch>
            <a:fillRect/>
          </a:stretch>
        </p:blipFill>
        <p:spPr bwMode="auto">
          <a:xfrm>
            <a:off x="0" y="357166"/>
            <a:ext cx="4327102" cy="2857520"/>
          </a:xfrm>
          <a:prstGeom prst="rect">
            <a:avLst/>
          </a:prstGeom>
          <a:noFill/>
        </p:spPr>
      </p:pic>
      <p:pic>
        <p:nvPicPr>
          <p:cNvPr id="10" name="Picture 10" descr="http://www.ppws.vt.edu/scott/weed_id/mimosa6-1.jpg"/>
          <p:cNvPicPr>
            <a:picLocks noChangeAspect="1" noChangeArrowheads="1"/>
          </p:cNvPicPr>
          <p:nvPr/>
        </p:nvPicPr>
        <p:blipFill>
          <a:blip r:embed="rId4"/>
          <a:srcRect b="5714"/>
          <a:stretch>
            <a:fillRect/>
          </a:stretch>
        </p:blipFill>
        <p:spPr bwMode="auto">
          <a:xfrm>
            <a:off x="0" y="3071810"/>
            <a:ext cx="4293610" cy="33575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blog.pawshpal.com/wp-content/uploads/2011/06/poop-scoop-dog.jpg"/>
          <p:cNvPicPr>
            <a:picLocks noChangeAspect="1" noChangeArrowheads="1"/>
          </p:cNvPicPr>
          <p:nvPr/>
        </p:nvPicPr>
        <p:blipFill>
          <a:blip r:embed="rId2"/>
          <a:srcRect l="19022" t="4732" r="10189"/>
          <a:stretch>
            <a:fillRect/>
          </a:stretch>
        </p:blipFill>
        <p:spPr bwMode="auto">
          <a:xfrm rot="21056894">
            <a:off x="571342" y="2365390"/>
            <a:ext cx="3571900" cy="32688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28" name="AutoShape 4" descr="data:image/jpeg;base64,/9j/4AAQSkZJRgABAQAAAQABAAD/2wCEAAkGBhQSEBUUExQWFRUWGSAaGBgYGBoYHBwdIBgdHCAaGhwaHSYgGxsjGRsZHy8gIycqLCwsHB4xNTAqNSgrLCkBCQoKDgwOGg8PGiwkHyQsLCwsLCwsLCwsLCwsLCwsLCwsLCwsLCwsLCwsLCwsLCwsLCwsLCwsLCwsLCwsLCwsLP/AABEIAOEA4QMBIgACEQEDEQH/xAAbAAACAwEBAQAAAAAAAAAAAAAEBQACAwEGB//EAEYQAAIBAwMCBAMFBQUHAwMFAAECEQMSIQAEMUFRBSJhcRMygQZCkaGxFCPB0fAVUmJykjNTgrLC4fGTotIWVHMkNGOU4v/EABkBAQEBAQEBAAAAAAAAAAAAAAEAAgMEBf/EACIRAQEBAAICAgMBAQEAAAAAAAABEQISITETQQNRYXHwMv/aAAwDAQACEQMRAD8A9LOuzpad4ZYempQ8RAYgn+o19DXm6mU67oE+JCPrGtBu9OjBN2oG0nr+ICTBxGtF8SEDR2PU2B13WNGrInXTXABM8aWca6zq1wvOqUd4rcHS3xTeCCQQY6atOeTIbsdNaU6oOvKUPFCYgcaOp+KW5nj89Z7NdXoS2gd34uiMBzIPHoPz0FT8TLJPqBrzG5rn4x/wmYjjPPtxOsc/yZNPH8e3y9HsPtFe9sXE9unrp+p18/2CsWmMSJgjjv0xzjpr3dJwFGenXWPw87y3T+XhJljbU0ufx2nwrXR2/X10FS+0wjzDrGDz6+mu95SOc4Wn+pOh6O8VgIPPfXam7UYkTp0Y31NDUt6pHOlXiPjcEqMDRauumx3q3W62DiNePHiXm0y2ni8Y1mc27+M7/aRq4qDXn6m+m7oZHH1z7ddYL4uRGeNPbBOL1Oqlx30kfxvy+sTrHY75nkH+saey6V6D4w/oamvM/wBot6/jqatXUNX3kE+38dBU91MnvrPJktMBsnqPT641KW2YmIieAfXp+uvLy5vVOLQbwxk5nTPaVpBumAP1/wC2k9PZMzYEgCT01qtdgvGW6D2xp4/kjN4a33MBngjj31Xb1fw50KKLW3/dkg+4APtwRqquSDHTWbz1qccOv7XIFoOsB4m0nPPOlLEjXbT5ZnOr5KukNKW7I44J0I9UyRHP11pU2piRwBP6fxMawW64EA/0dZ+TwenlRB266LqvIHMR30PWBDsIMgnpx/X8dTcqwC4+YAj9P69jqnNXiJNa0Y655/rsNB16smTnryf6jRm92cJSZeqecz96TiOflt/HWNTaFTTkZbmfX10fJsPXKpQq2mR15/PTf+1RZA6DH00rfZsKhUAkCeOw51Q7RlW6MZE5wR0Prx+OnjzkF467Xqdsf1/HWIaDOt6W2MrcD3PtzHvEfjrM7NrsCeY9R3+ozq7w9RlHxEr/AA1WvvSc6x2+2Yw0T6fx1o2yaTGcEjpxq+T+jojbs2xJ51m24n+v67DVdx4e6uQR8rW/r39tT9icRjkT+cfrp7/0dWYqZmda0a+urtHYjy+x/Sfz1ej4czDi0kwMfodXeQ9a6d10/rn/AM6Hd5451tW2LSRaZXH58+x1s+zMswAYEYjuRMfQT+B1fJB1Dmv5fWdabbcR7ar/AGe45U5UmOohiuR0yNc/YGx6mBHJxOB7Z/HV8k09a2/aT3H4amsf7Mb1/L+epq+YfH/HpaXhoDhQFKtxxGD36iCfw12rswLQFi6IGB68/jrXcVlQgG02zBMSecYHrMntrGtvAxBZhGSJOcKe3qTGvl969fVmaSjgQSwUtGAeCJPAkCJGcaI22zSooIUYM8xxPEDi4QPbQ9FlYBeoIMMTIIAVZGIk4z27nVTuGI4EXYjPUSR0kieOPrq7LBQ2wZCLTE3ZEDA5j2GPrqtDYIIYRngAcsQJXPbP4aH21b94odpiIUtwS0j3OAPeNd21dwWLH5ckg4MgjjvjV2qxrvtgpVgQoKgcg/Qn1jk9xqzosKJxJF0GYmZz+vGdZU9/jgWgQAcyOcfX9Ma7SrhSVBLAGSesGRGfulV/XV2ONqFNKh+HZkKZ/HkY56keuhNwVCqCoILcxGJXPSI6+2r7XdW1PMPm+XsCqEQesHBJ/LVqrhgLxKqMgAtkOQZjrxjjAGnsMWq7MBLmhiOvSBifQFjgddaLTVmJGByAJ5GQB09feeuuNuARac3BTcYxbJgjnmM+ms9tubXcALaGZj0PyiFzyPvT31nsurR6MgjALKLQeMtiO5n2P01GpgsoZFIGcj2EA/3SSO8T6a425IRY5JE+g8yyT29BrOhFs9LTHUhi4JXHAyJ7Yzp7LBr1FJvGIgQcx3B7iDHec6XVHhkKjg3AGPMSInPpq9F2tIJYryIwMiJ46AzqPUIj4hIIzI5jnAwF/wC+rsuqbsnBsIxMLgE4GSRrNaSEE4PC+WTBBExzA8051et4hbTtVYmAZzEAAz2499TBm7AIJBxzz+UxgdfTR2WGANt1ykQoUmMG4MMRyQVE/jqiUzBgSCYBGF+b9MH3MaGG4UnL2gCTLdpgR6kxPcazreKwzAQZ5IxPX2+YDI9Tq1Y3+CIYctwOwtnHuMasNspJuEKCIgZz+kkYgHgzrJt4wJkfMMMDAmDI9QR16HQI26szsbnUKComODx376eywd8zBzNoGQB1kmenYYjV1Qkkt80xYwHceYWyOonj66ERrPMCZiGXHAN3zd/Lz0zrXeeIFxaBB+XnlZEx6xyf00asStTUmwYMLwRMkjoemZgdD6ajbYIT8oUEeuJMnPTMfXQ/wVAJC4K4/KfzBOu1901guFptiI9eZ7RB9NWnBW4SmhLszWz5RPEsQJMc8fy1klNSQTnJAJBjgduT9NZtI5K+Q4JjsYxHAznpqUq95aCck5wRk4MT2PPrp0YH/aqPrqaI/sD/ABt+K/y1NPaLAhVQQxJiOvXMTzMEkam6ptfAAC8c+kngdRHHc6V1fFSLEYBfKMgc+YyTJPpEaZ71aqn4tyAVYcIzeYgLMhTmMkTPbWOtjeiPDd0ARc0mCCeAODmRJwTie2uV915Aq+UAGJjBuANvrJH5aRUtzejgHlp56KJtE9YEd9F7neEKBaBbgmPlMSJ9SobkaevkaKptTVjc2MEAEjqc3HkyInRu2p/uytxBYsDwBGQMc8QQfadItxUVajBybhZaI8tsgm7OOn4aKreJU/jhg0ksTEmBIUggdo/TReNxbB/hm6WII8tQ/DxiIEgmeJCx+OsH3vnQSLJAbHDEwRnkwR166XLuQahZrggDEwDjDEKJ4Fxj69NHlqfw6NQlAquwI4zd+a3RkdGzjTi1rsA0hQcl7R6EhVAnrEsTGcR01cD51LAMAc/iYjkxzP5aW7XdkEvd50q02YcAgkm4QciVifUHVVoMfiKHuYCS0YaAQzA9RgSdNg03LlbZEg8d/XHrrGq5YlRChn4wBgt5RA8p7dNB7nxRXpoVlVBJLcMDfMT1IAxHMaz8Iq3nPODJyDaSYgcnn/zrM4+DphWqAEDkEnyEZAnn06Z9tXpuVAIiIIUYFuQJOeZE/joOrvCx5sFSSzg4gGWweBNMYxrLxGlUShNjAmRI4P7yTMHIgDP9Fk3wtN627a8MQbWkwBIEgHEd8fx1m+6Eck3AKQfcgR16ER7aUBf9m65ViFM4/eFRyeYvkHvnRCeJpTpmlaZLeYtBxmFXGEuBJPPA4GjqtMxuSBEgxcSSB1Y8eojkd9DJu0JuwCoJAWT90RPaBwOsHtpZX3ZS0C0FnIOQQPLAOcxlZ1rQr00oFhLRMzIFwY9R6QBxyNPW5o0TvlVqmBBjMZkGQOnAidb1KeZUghgMg5EFpJg8z7c6U19wOsw6qQeTlSCPcER+Oi6G6VrFQQLCpBni2ZkcQZM/+NGU6MpmbQ+Jsk8RIaMxEk9+dBUqAJwxDWnAJjJIEn2hvx0Pt91BKkkIgIdvmuIMIFu7SM9caxpeIqhAMXkKZGQF7T0MEH6Rp60bDGkzKqkkFSrETjo8/mDA99Xo7hSgBHB556GBg9iOI+uuNuA6LfC0walMEea4hQDiAYLG6PX00l/bDTUErDLOOJOeeuFJ/o6etq08XcEKSCbZaepgETGPcfXVLpV8ljaLsHAiODPCknHbSulvVUUluumQ54AVpEAjk5JPtGmW62ytQD32M98yJwjAj8SI+uiyqVfZ74/vAcWkgE97QevCxOI4jQpqQWZrZKkQMwekfkJ1lR3Ihr4Ui9T2ZlSZknkyBHHEdtaPujTDKQLqgMnGDAKqOgUghjH46sVpj8cdq3+lf56mkn7Z/wDyU/x/7amjCUCre2THnBUsAWGYiR0Ez9BozxXxxzVFJoZadwXA8pKBTyOPT66B21QU2UkxGT3wLgBHU4H11j9pXArIy5vprJ6kyQSR0OOmu888vLF9DW30BGDSwRlaQODcIHT5Tz6jXX8RhDZaA6gGckWk579TnsRpdR3fmpkiQBEQDIg89+n4apTjsMjv3MfTWsYMvFCP3RB8zUgWMmS0nJn0gfTQlHdBTMSbSBJPlmQD6Hr9dU8Sa0rBLeQAXD5VP3RnidVCAAZEkdsTnn166OP/AJN9mOx32LpsVYu6FiWtmR1AMj8dV3XiTstv3FJtTp5+SI6+UZ0LcqoxPErA78z64MawMh5Vsj8/6/jpl86rPA1d21r48pCiSeOoETB686N22/YfEsJIWmZOMjiCD0yJ9I40kp7jysoGCV/9pMfUgxouhSPw7w1p+RvYhZn0N2imN6niM0gkQRc0QIOfTsogT66ybesDKGAFkekmf1/joOrShQ/VpAH6n+u+ozz6HGOOn/j8dPhnyY7fxRiPhkhrlKkn1Enp1mffV38VqNtlCsfhrhgWJa4j9JuIHYZ0u2lRlqAqRImJ4EqR+MaJ+MEptbm0gSeq2kW8cEYn00eIRVXxEGjSIMOpuYCYMEWj6BSPqNH7hEFKu7ABkAtkCGLVIDDtCqwweR2xrzKVMArMAmAc8xj8v00XV3HkcESW+oGRnGRBEj2jrq6nWm+8UDuLoCAqSFx5YUY5+7mT1nVl3CqzAXKZYoJ/xC0Hv5ZB76BtBQkEYXqeRIx7gdPTU3CuEVicwQO4Mzkex0gz3e/aynUBJIaQeTh5Fx6mS2i9v44/xL7FHKmOflGFg8CBj1PfSKnu/IFJY2gkDgAyCDPXt+GtKVTCKxIVZIIEiefTsBqvFaZ+LbwoiIwIeSZ4kTkxwZmJ99VO5DIjrkIYOBPJ+YdMtAP+E9NK2qyZPQYHfrHYEjRGzC3kfLfDZ4GZgntGNGZF7ojebp0oJSAlKblpMBpYRntIX8Z1lQe5HuEk8SeABP1kgD6HWT0rkGDeSREcAT5buvXp050HttyQSzLcvbjJmD9JnTJ4P2MTdlHDiDDCB0x6cHE/joul4lcla6BJvSOQcghe3zHPoNAjZotOm4YH5wyzkGCQ3oJjHXGsSBYxk44j1/7A6fHtnz6E7neXoZOS5bjPyj73UY49CdQbxiAxJYDEYjiPyEfTQ2zcCQTkqwXMRKxzqtQ2yvGOPUSM+vOqfpf04/tOn/dT8Truk/xH9NTV1i8t66tbLSIgzxgxAPSMj013xPZwKawQ5DRC3kwSbSO8QZE9desH2auYsjQkeVCJ6nEjFolWPudCUPCpKiQLTE5BBLYK9JMxHETrn3jWPIUqJxcGUTBMHGJOPQdNSrtHRQYxxP8AxEAntMfXXvj4JStuJv8AMWvYEhpARgQpwTxgjnUp/ZunVJw4UwhRMkFS1rkHhI6950/IurwguLqGBBieM5mJHOZEe41UAlT82PwBOD+WvpfiH2eR3aolyuvwwHm6AoAUtmQCqg40v2PhKGpmm1MrgRd5yQYgMckZ8vJDemjvFjw+4pz5RJMAgDrJGPXV91tXRiCrYJCvaVBtPMRnH4Y16sfZYX+QzUpwwSeVEMbZYRBu+mit7sVp0YYuA9xlslQ6wwWcNIjtxGr5F1eC+GSC2ZuyY/qMxq6bshT68+vBmfca9VtPs/SBdalWVeICmz7wOQ2eAp+vXRfiP2ep/AVEDPY7AEyCCQFa/qFDC4cjHOSNa7wZXhL/ACr6dM9vXXVrk9frz017ir4GKlCrafPUcPkSuByjRyBIIzPpGu7r7IljDEBHe+RIKuVyjSIxHTmBq+SLrXhfi8k/1/R0WtQlIyboB/4eBPHtr1Fb7NI9RVYpTRZJOB5oDC6TkNbJUkROIjPK/wBlTSNMhkZhcHnKlbbVxGJEiD1C8aO8qyvJJTb4YBwBgz37fXXHB+GVByDBGe8+3B16TxPwt4iyFUkKYyYt6d4MiNW2/wBnAwnDMz+ZAVmLcwSYFx6enbT3n2erzprhriZUMOwMY6DGOuoyRTRwZ5Uz3Hv/AISDr0Fb7MVChAVEu6j1N0YmIWB9NVqfZCqWZYQC6JJiPQAc5iI1duKykVWoCBbyBJHTJj6iY+ntq+6tucL5l5UmcSJj3kx9NH0fs+yyWAA4khshsIwKzw2J4nW2x+zNVkZUHnN0CTd5QMEcZnEc507AUo8I3N0KAPYmcf6T9NVG6DDouBwJzJP8dOqf2XqOQopkMbfK0wojzSehmD7HS+p4S/xggRskgTIBBBj1n01TlxqsrKpVPw6Ym0gn/uT2hp/H00NSbDgZGBIz8pH6n8tONn4HUYqAgws1JNpHnOCDwTKwOuNMT4BTVaY+GzXi8nzDg8QIhRKsSMQB2OjtIceQasAw5mY+utKbiCIOMnMYyI/Mae+LfZyKd6U4tYBiGuBMnOeSFImD1GNCVvDTaVRCWVmDMoOVgQxU5AzyOmtdpYzlgOnUBIkf3cdIBjPXI7aooDMVJxJJ74mBOm3h/wBnD8cCsCKeARNhYkYAZhAzm7Os/D/BAUutYFakFXMeQqe0SZBBjvq2RAP2X1Gu69H+x0P7lP8A1N/PU1fJP6utO9z4V+yvKmoDnCg8SeTw0CJj+B1bb10uRsmAGuDXWkthSCIYnqvA6aINKmMLSa0MApINpkQfwJmTGZ1P2Om9lNYAJKmWI8xysGcGSYPHlP18+665itC67JVhMMSwEzkPYTg2niZMDtrg2LCpg1FUsVJMXMx84JAMLgSAJHfOitrsqW1VldQb4Yywvxw1vPUGT83bM6FqqSiFCGNNjBu7kkwBzd07j20VCqq1KdIAOSWN1vlHm580gDgKB0E4ydDbje1K7rUa6k5aAbbjEEWqimCY5PJn20dt9n8OmGd2Y3cCFABF3myfvL7xB1nUoLXKlHYIIuZQCtwX5ZnjMnqc6rVGFTcm8BrSxhUHwxN10KHIFt3UjMSc9Navi9r0NRArQZyOTGYMwFwBzjXa1AU/hUZFxqTTMMLpCwQCcNBMzwV9NW8QKobXCooIBKkAFAZiOSxggHJkdZ1nymHiFEWrWAXyKGi0AgsAsywz0GPXqNErukZclElSWm4+URgmZ7nJ4PXnQ3xnpMJYfCnBZbzaepkWxgERzJMgwNCbL7P0zUP71nJaFuCtTfs2ACAQSoXPqca1PKEbTaNRNQNU2/JFKWgcWmCBk/DPUQJnONG7Zmd2XyQEzawctMywJAY5YESACO8aGfaUb5rEMoIChUMQobBMCJnJ5x6a0peFLTAUkFiIDoSGtt8qucAwV6gdeetUK3exLUvlgXlpNiiApEyTieO2gNrty3nXkEKQpNpBpr5hJEqZTjIAwMatTql7Vq5WmSFMRcGMC5R5WAgHgHk51dtm6laQsao4zBMXLADdSFtz9Bosxf6V7yo1erUW0ICvlyvmdcAjGAWGccDWe18O+HVILNSKmxQCUInAAYKZlpzmM++tTSsRBYXUtJkmRLBSon8QSRz76aNsahV1WBYJUlSWcBmMg4mT0bgkdNK9FtMVKZ+G3w4NS52uunzMAyE8tHYDIHU5K3yotUUmqoXGCs4uuHlJJyTzjiyOdZbpBf8AGKkWKsRPlIMkcwy9ePTGNZeOCo9jBPhl7LmZTcJE3EZCjrJzkDVPNXoT4d+7D0KgJJLW/duFxJIz0ZSO2PrrHa0KbbiQ1hp3A3iTdiPlGQDPmAHv2s1FiwpOzOaaBRzcFKYLGcHgREwRMDVv2MN8Nfh+ZLjUUTJEfNM5yehwM6vvU13SvTT4hl6hDKEpgNEmFhZHLNIgHEd9XrUnSkCwjMLeYseeZMmJlYjEED0G2/2kKVqapTCMQFJxIkypicwSInA46DS6rUqOwVldmD2vdxN3UCbWuMzjGdOftGe727oR8RYpsLRBuZhAMBjnDAdxHtq24dSwDUxCtk33GIaAVUEScY7HppXS8W+LSRmNRQhKgAYW6AFGDAIUfXTTdV1RGdFBDpc+CRIOSSOCIPuAc9s4Q9PaqyBmYi1olvle2DeV+6o8p47+mi97SZWV6dNDTFK8RbKkiPU/LdC9IHoNB16jU4FOpdJwMMAJNpEfeC3rIngiAcacbWhYqs1RahCYxejKhI8wCgnyznmeYjWmSn9opV1K2QCyzyIGDz0AYyI4GDrTcPUNRyYtDlQJBPMgE9bo51ht6dN0ZqrLcgllAMxli0qRItPyxMdudTxCy6kzViq1mJW7JJ6ssL5fmmTxOBjQRf8AYi/7rcf6z/PXdFf/AEE39+p/6j//AB1NWLtBu821M0PiQQZBNM5I5BAUGPm5mVzpftdper2lAFFxTucRjouT15Gr7NoLKK5w1g4CzmQQSJBn+HXVfD0VZa9zkg4AWSCDywAz6HjHTVVAvh+2Ygh60FPL5VVivNsOScAeudRaVT5VI8xUllUIRHy2qefNmOsep1lvtr8So7ghYMkFWub0uWACSMnWHhviD1q8fMARAdsCBJjORIm2DPppxnf2PP7RBGGXHzAKLlPEcyVESceeNb7C5jFqiVUROOOxEKIAMydZeA71qm4JquhLSQLT7hZgwFE9sxqvi2+YsqqBlhcym0sobAABAEj36DjWbI1Nq39rFazIqM7KBgstjdkU8FvSZjnWNMKblaBUBBIIBtkEFZAKmJ+v6sfBNrZ/+5ygZVQYYyBdfGcMpVc9MaO3W2XzCmplzAJKH5mkgjFozge2nItLd+BWYJVWLCLSUBu4XtEHMiOkwNC/sXwxTC0qlykgCWX+7YYDGDdME8zPOnrbc3mxzTa0csEUmI+8vecgjmPTQ+7pVFJZpZCvmdIJWpK2ZAmInTB/C7xO42KgseL4qhibriIJHEgAx151yp4e9yIXtcStUyCkTLRi5j90QRHHrplWn4a02aViWAw74JABAMtjgjg50X4S95ZrFVyelQNaRIyRlbQeI646DT7W4UDf3sOKbZCyYZgDawZT5YtxIJmCex1euagptFnxQeZCKcTAmSQIGBEnWa7GmtR/imQCwtYzdcABAbi0HkZkc6IqbelURWRsWki0C0SMGo7E3OI4GDx21lFVLxJlqWsAQEKgqIuc2llg4jykZz76ZHc1FyhAlp5MKpMkG6Aknt3Gemg9pXo0XZ6i0xWtkEkEBox5ImSCOeOg66Kp7kVg9yqwIkc4FwECZJW3zY6nHfV4K1YvTAuSmq1YZj8wlJMhsgrgZkcARobb+ME0/PIZ3NNRPmiT5uIgHMnBkCNZbfY1EVqYrFgpLEAiLekgmQLZmO0dMl7fb+dHuUv9xirqZGYBHaIkgmc9dXiLFd/VFIgkqoJALAqxKqJc9zIKwD5pMieNBUPJUd0FRgUaoQ7fu2LXKwA5QhTOD931wz3NFykMUyxeaXMZ6sMGBx1gj01j4jTZiPgiXgQ0gWnEkAcmJ6Y/PVPSCpu1U3Kqh0aWBWGsiJmLuYHJi701bw6sxBWkjCo1P4gVowwYCUnmR/LU2dB2DBghfzK0qpuDSGWZAUFiDORKgzo/bXbF7VVA9S0MQZIgnjyznoPQTq2JhuiafxCyWJgeUAvI6CGBae/T89Dt4nVWnUN6BUW6nISSItIbtFxExOIHOmO32pcioztUqVJUqApLBoJAyARAiBEAHSmt4apqL8H4kA+apBhfNBAbkQZx/RZiG7Pb0KlOne8OsKMKCphVz3xMfXjQVTcsKsM2ASBkeYAmQQFCqDkjEzx0GubTwstPnf4hN4Ap45GCpKgHBM3fL76v4nSKVmZzVbFwtVAgyD5RMQYxkk6ymO1+z9FCXcI9NxLODaQJYEiT0Er0+UcY1bcfZalFSiaihx5gxOG+6FKgEjIGeIjWu1URUenkzayssWSJmAMyS0ycd86Yt4WWb4iAszWEq9pFpWSFXtcCB7Y9dTkMJ/hP/vz+H/bXdOP7Cb/7Kn/p1NdNjHUqq0FDioDF5AJdpJELJXvCt14jVaO7HxjlVU9MmYGf7xGTzETPGsfEdvUo0qVJrkBMKCFwMXAQxIJA6447aIdKb2VFKkAAhjaAICCJBlYYxxGPWdcsdWm5S2AiAgknvgqZBIjBMHk6UOqiCpw2ArDtjBP+Ht3Om9fbVrXQKqAeY+WQ5JMMgAnItBXOc541KHh8bc3UjcqlAG8vJIcgN1ic8zxpZxSlRVnVLkAugnJHuY5g++vSUfs/t6NNTcKpJ+ZWtiQMxMtHqNJvAtsM4CqAL/IWBIngCBETM9jqz72ma8DygGQxOCAALT2NxkevTOr6Q87iiK4JvYYV38x833cEAmCQS0d5nS3xaktBHqOocNwwnJ+4wackGZ9+usqFOqdyjgGorYqA5YCSAZ58ynBiMdJ1p4VtkrNUX4o+75QsKSB8xB4kmYHc+kywXT8ZVqQYoQVpy7uLgCGCimJETBJkjoOdY+I+JLN15BYNhoZSLjIXEHgRB66x3NV6b/DW52doUwtoBtEWjJIEH66X7mnWpbinRYLJIYmPlhizH2Ckzjgas0wwp+JJ5VsAViQKkz0DDAgSPxmdc8Q2QVx58QpZEtqMxMkKCJY4GZ4x04J2kU3ZmpADMmfIwjylVAzkgfj7aNHiSUiDSRPi10GQgW0BPmYwWJaMDPAmcDWbYMI/BiqFmpghGLg3ENwMqhk5E+xyCcaJ2uycWk1blZhKQPl+7IJJIgk5/hpd+w/PUi1qdSVUiVVL2uiPKARE8En1Ot9nsSUFQlQWvpp1JsAtg88zGrlY0NdSbyyJ8U4aEW62CvluaIieo6RxoPagIkioXVCDNgGCQMi0lvu5m0a0o+HCnVmRUNn7wEgvjq5E/duxGJ99aeI0qNKg1WkblhQqgZTzAlUYDgreIIzjTgWXfoiGq9JS/JD1FYeY8lV6SOuPQxrm0p/ECLUDU3plpzMoQWVgVgGOLgc8GcaX+K+IUGrbcsfjEt5hcx8vNqzkdMTgzxOj2IO5WjTLN5Cvw2k8DoQRCkH6Envpv8Ub+DVHa6rTUEqSLWILZm7JGVHUAe0ZOhNhv6tGowKJTp+YioyjEeYt0Oe2eRnTWn4Iu3EKzk+Zlvg/NCyvQCbcHJiZ6EfdbisWDJ5TTBJC+YiVm6BzglcTIHGs+lPLLdbP9pyaptEkggB8cMylhIOYAkcdRrOr4kSUUyYJLPcGYDGMRaINwPrHSdXr7XzF2samoFhAM5W7yg49JWODwdF7aim4h7KWAFRwTTMjBBC5FywbT1Da1kGl3xqhK/u4WCgdCLo7EmGmJm789G7iu1JCKdOGy2AAIxnknygARwfTQ258JrIpqOotukAG4LAIgE44umc6xq/EC/Eqo2MQGUzkFSvqY6aPsvQfZvbH4jVHYIPhqRMKhGM95unriB9F9Sp+8ILqSptNrSpBPMESOOcwSO+gadUGqCUqWsbD5gYNpiAGmA33fX8O+Gb74jNFOq5p3l5IQA29CABLEFpjtnE6f6MxptPDAV+KtekomCpfys8jkgGRBJt5k5jXVs+Oy2jICkh2NlpP3yRAKmY5EfXWdO9fKBtncqGAYG6SRIlXINsnPpOrbKhURmaVkQGUOBSIa4BioJiGBlecidWafTf9hX/ff+6t/wDPXdD/ANlbn+9T/wBGu6t4/wDaNobdj91TSs3xWF5EkdQeCMiCRieijodU8nw2poGNaQbhPlkZtAxdB4iONDLuXchyuFgkhcE9I/IHuR2Gm1PxN2RlIqTcc22sbhEZwDd0JzjVT9eCbd/aF9qxVXYqGIKuB5gYAIVhhpmRH8dRPHPigKrBVIFoPAcxMfUfgdEiigqU0rbcXpUOY8hWJUwD5f3kYHXtOgaG0oVFAA+G8kks4KgmCTjE/XGBqlgMNjDC1nOLoy2ZWY9gCM861rhA16BWBQU3xPnZlFwzxdI4iDrHZ0WogEGFm4qoW4tNotnp15+usNwX+KLoUF0DhYA+YEGeTmD/AC0NX2eeIrSRkrDyvUkMUBDFAvzKpE3DHJgxweQv8F29RqhalTtDK7rVqfu1MSCpCraBm7P1xrPcbp7jTVPiU4CqAgug+aLpi0j2zGjPE9xUpCp5a6KQAiKLmI8olnAKqOhkEn8dZ47FfJZ4N4i70g1FXptTquwLC+7yi4raDJAPQRAHfRv9t0mWalWo7K2Sy5MySEgW0wCBzMCZ1ltdk9QkMGVlUFIhbWib2ZJmW6d8Y0R4lsFYi1KaJEu9NhhohrkPYnHSOeTrXi+lVfCN4ecypOHLD4nltyOoxiDBIPrru43S7hxVDNJqeRun3VtkqQPfniPQWrVbbslis5FjMoYPCh8EkEkZ5UxE8aH2vjKlkoI7RTqSQFwZqTJ4MAGOMY0dPsbhlW8DqVGC1HAUZm4NKgyeksPlA6yPfQVSu62s1NqaiFWnbK2zkyc8n5j6Z16fxPfgUy33VW0/DklT8UdhzCZHr10iWo/7QStN6gIuH3ri2AfKZPXjjrGdFPGjhvXSgrFgl9wEFTKjABYwfSemNebFFxTFPzEFsKcgEyIX++fkM4zIE6PeteYVkIovi0XRcJt83y+aBOe2h9vVrkfDFJnfJgQ3W35eMNPUdDjWvKngRQ8IpAcioigMKhKmD6zhMk4GcDOubqvUVq6+dKePlSWYyGAVgMJcQSSegGs6Gzb4aKEYsR8qmBBYXF+vQzEfkNHbnxCpXT4a0kU0QzOc5CgBVT/HgYM6pPItHR8SsHRGV3KM9UOTGAs2AkQKgBnjjHJ0np16tOo9WnDstZjEcq0pEcXSAw9/fVt29amzqacNavwwR8Sopuu8xGBycDOQOBm/imzqte1gpI9tScKACpkPnPmeJIHHpp5LitQLsQ9MmoBDQVgRFxNp5MCIE/lo7Y72pt6N6U6hJOEIIYkiRz5lET5oImRpNstnuxUFZBPEKh8oHA4JESJ7k50Z4olZTNb4oVwDJ5pmBHl4BEfN6/TVIjLxveKwuIrgKuCbCCYm5yvmXJKmRGhfDF+b4bIqmTVpsRYfLJIHQeZc8TjWnhyiqkqjwwW+9ldDcTHzcXQCY/DRJIqsUpUw0CXU1CFAjkAYGQeQMj8MXl59GRyktI16fw0tqK2bahdRghRBXueZx66Bp+K1mMELSQ1DCmoxa0g59Ft7554EDQO9sWopZwD8RcB71A/w24gHm7EEaXnxXcWH4jKSMZtBIAA8rA5kLE9Rre0Y9tsqamk601D+gBcxPJkiMkG0wQNedqlDUFJUIJZhahJUEQZuOTJByB1GjPDN6XRXDIARNilBDHmQTc0KJZiR9YnSjchv2hNwKjlmqLYYBi7FkBvKInzCTjPfWVh3ND+/T/8AVqfz1NKf7Lb/AO4H+ur/AD1NDpkAeFVm2xJQm1pUq/y9cxA8wPGJGiK28qlryQB6MR7dyY5mJEjQ9SlVrVfOltkhCcgSMZmSSRk60GwqLaRlVB4INhk5B4k/XnMa62vPOXlfcJSv+ICFqzcS5YiQOtvBAEYH56xo+Jqp8xuaT5eBJnMxIEY+miXDCnapyDD8rwZtBHbvPPSNU8FoMbafwxVtJZSwCmcxnriecZ6as8eTur7irTqOQFalKEnjyy6kKP1mProypa9OGdltJKFhliGzB6xCzPX0jWHiPhzJuULU1RLlVmQ/u/lkgdcQfXWm48SIpL5s5lSCLg2VJDDE5xHH46Gry8a5U2T2FaTMKtMthQTgENIyDwwEsYycHTLwvx/9yFNrlHIkky4iZgjLhmHvGlOx8SqqQSAzZ8zfdyB90nrHtrm3+0gVmdkUz/xeYjkFR5ZI45/HRZo42H213R+JFOq5JYBFYQDTD5VRaTJPPWIjSbxXb1BXqUZhXS/Ipkgq0QSCY8gPJBYESNGeG7+nVWym/wAKoxJWTgSO+I5tP0I4gr9r4g/7U9Oq703+VgoLWmZsJJhoKnmJDdY0cZZrV8s/A/EFUD4tJWnBdUUG3Mlrjycd5gTMaJuNR2RGSsaj3BkFrEhYhgqzbIWY5I6zpVuPEHTcQ1wpU1tAK5wvVOSb85xphtGigz1AtQuoBuBLLnDqfuQZ4PI9MV4+VovxjckyhLXI1xFOOTn3P1wIzk64VuBVrBbKzlXW5mb3AgjH4TpTtfGnuCMRVyCqi5PNdi4ggsB3b176yqE2kq3zOSYkmAogrgwBIMyOBqz6Z9eY9N9n9rT27tSe1qVWIUHlpjEnJzJHt7aa1tkospUSAzrctVVi3zTMpg+WJn8deO2Rqlg9RJQ2hWzEoYJAGQQOfT00YniDUoV1JNwVaocmPMVEqBiRA5AI6aeXhTybUdkguqOhcBTaQDcSB+fmJ45xjA1RPEKousZgAMWpTViDwzOZPHWTnoNKt79o6tIqFUG2RcSYOSrHsScjPoedd3Hj/wC427AfMCxaZaL2IXsDEdOmjKmPiiyWKmoxjytIczk2zN2Tme08jk4bQVaVFmdviofhwY8ihTDCcHMicyPrqng27qAEU2pmRLu6KABIyZOYJPsdc37MKqsk1EzcQQQWIOBHyzDQAenfWpWsMNtszQKlKjpeBc85PlyMGAQykfQc6xeohZWuKJnlvmnm4EZk5xPWY41TdV/i7hZwFJMQLc0xcjRAvEAn37jQtOiHq/vPlBkWhZmM8mCJEkHHOM6zCP2n2YpC4IaqPUBiRNgBF0KomYB4IgdtYbDwKptCbqhip5TBEETILZNoVZyREnTKlukKlbxVVgJlbfNEdBNxEdR20GhVLgUi/tEDoPKeJGOcyNO/TIKnTWuGQgKqMDKsFkQOIICnECVyPYaOoeBGpQDLVOSWtuuYAMQC102iADgZ0BS8WK10LLTIY2Wk2qSpkNEESCeB+WuvWVHci6izD5Q0AQwgTNpJGZ/xczqlv2RlLwCoHdjXpVA0gsLZAkSImQxgDjidaVxSpA0w6PUrEFKbMFYmQ+fuiQIEZiOdDUPEL1Eoazg5R1HlE2kuLwSuZkiOs6s+5DVotpl6bkgClA6AAMBNswZngc41Ixncdtv+f8td1z+3D2o/+7/46mufXl+mtJBXp+Q3NgkcgzjM5HHGqbYorTlTzNpJPSfL0jXnKSOiKrrAJmRmDMSR2IBBj31Wr4jUAhsST+GRHqddul/bzeP09RttioJ//ULbMgMrkRybhb+Xtpvtt1YBTL02UQy3hgB18pABXvB+mvIUN+xWZ5x2HTnRH7QSwImIkiPSIjtOs2UySPSbvbU7DUc04LExcSMiCxYqCWBjHtoPc+FgSEKIzqIZgMgWhRBEQY+ulJpCwqrOM+ZbjnGRyOg99FlqgphrrjN0klvLERPP15xokrWxvtfs/SolWquXAliisFvJ6OTwJ6qe/fR6UKDVSWoqRIK/DqqFk8/JkHF0yMCZ0jG+BVVxg5kngHnn35x19dW+OTGUyD5RdIJx0mJJHPQfi+V236PN34dt6jqoVKIDS5pXOxBB6hmz8pk+p1zxZx8QJTKJVqFY3DoCzgDzQTiYA926ddKXUpDBKZxhiAPMBESOMdeutvDdwlUV/jQpXNshQT83lYzAMDVJeXs9g3imyrvURVYBSqLBsLSBmYzddBnrJ6aZHwuNtKg1GGTkKYPmJtmPKxIIMxPvpdR3RbzK1K0SYaoAwkTJ/u8Tjtqm82xcq9Hc07wATLBTP3hk+b3JyOdS7HPh3gq1fMlcI1pBFwJnpdg8TOOp66OreDwLHdUDYJpmRzIkEA9pgY9tAV/DbjTdlCuoALIwFykYJtPEAkTMR6jRu1k0lVapYkkuX4GSAkZtgZDemjPB3yVNXNDcCkayMocWki1uIJ5jhgMTIIjVN94cUhpIgkDEFiuYwTx1ntpnva1IqEsQvxeVB9f7vIJ4H5dF+w3xqVHimHNMgnI6nMcgY7dxomnSzxDwYvUqH4nw6dVvm+Uc/EtImJgYnRzrTprRpLLeW1hIkjvNsQCwMdp0x8RrkuSihreS2QG+uAOFIAzOlqeLrhWm8Nd5QComcSMDGeP4a1LsXoPtqcBUCgZYlp5M4keuTB7aPAAQhT5SysflERHyWRmcEnOO2ham4NU3IGIEAggKCR90dZPaO/bQtDw1lWKxNLAgTc2cE2KZAgnkjrpk1ncbJ4kqp8K2YGCSQZHJAGATzHf11lS8WYQyoomYIk56yCeP+8aW1d0qMoAx/ebkZjIyPbPfWO5oxdfKmAQIInk9Rgc++BrXVm8zY+MUlDDhuQwHJGMjjIxzjvrNfEQfM3ltGeP58R79Y0lG2pNVWQ4GLiAff3wMyOeI088O8LpOCkMSBK1Baw5Ahla0jHTv3zqskU5N6yqyhHmOVX5o7Enpjkj89HjZKWCqhYSFPDAdcD+91gg47aTbq2mwUNc4kOIAC5izgGQOnrogeMMCItBkEL7HmQZAg+2NGNmlGnRpGxc28N1BI4OMHHHb0zqi02+K4AVlpiWvhR3AwCMzwJwdLvhL8F6odVKn93Tm93zzAOOTz66EG4N+ARxMzCiBAM+vEZzomX0rcH//AFIn+6P/ALv5aml/7HU/3T/i38tTWs/7V2Ebqv8AKCBE+wxzHXnrptQ2SVacMARAUwOZ45xI9fTS1qpYkuqkE/MYMn69v10UazofLMQSRIE9DA9joc8AVvAjTNsgqxwfQdY9xBGiBSYMiovyLBJPQ9OeZJ1nYeRUaAeSSZkTP5QfbR52jPSuUKKii49ZU8D1gx/q9NOnAtWnUokXIpYMQOJE+o/XjnOrJ8MFzVZ1gfKqzJM4HQACD31282yLTcMMYH0xwY1bfKyNdJlsN1AwPyktrKLtvY6koou4g5BI5eOOg/AeutdhtSJqMYEyDcJ5x6ZJ5g9Z1KdXjMBukR6/WTxo+rUCoQpgEZ/Tng+3GkAae8qEAgcswhhIIGcDr7z00dV8MeoLwvlAttpzPubc5kSf/Oh12oVEIktPAWRxPER10ZQ3QcEKHlRgRAz0VVB8x6dcemH/ABFnixoiKaUrYUCVYkHEGJ565665t1S2CAMSCBkDtBMdORkR1mNcqbOm5HKOJktIySfxz00zTwMimGBChRm4QWIg+XAun8c41Ygm1qimAQA4LDEwGynOeYBE+oGjn+1hU/u1p0g3RUE/6jJj6zOhaHhxaoS9QhB5pVVYACMAAiev5Y1V6Sq5AU1MQs4gHPlXvj8zoxNN/vTXEXgFsg8x/wARPQ4nrph9nPEgjt8cESpubERcAAMyWJPGcScRpO+zjMEOZkMMZ95ET24wNcesApQU4Kt84PIyoBHHSZ9RpxaybeVEdiD8xPlUwBxGMR1Ig+pnXKTllMN5rphh09WAEgjjPpqtXa0nMgWHoSSRnn2M6ibYhUEes+sEZnuNWQW2iPDUJNzVfhiTySzTEC2MwMcnH5acp4ojIE+D8cgkTwoiD5gACyAtIBJE8ZE6Q7WCXKOOP8QP+IggcDr9dEvuHttlD5jGYjiXBxkjRpl/bfcWNTsFAKA4eKcwXAtg+e5hAI8vAmQSdB/aDx1Sw/d00cCSbi7zyYZTABnrFuqVmYtCkmIJYck5kkdDJ/XWDba/yMiGCQpiBMzwB2HB0z+rt+indbh6v7xSSQCJAjMyRxkcnvk86deDbgq1NVJkg1JJBMKrsQe5gcdAB11luCyHJUKBIgKvpOFEmYyeI1XdlrifmJwCIgBgQRCjkyRq0Tx5Y+C7x2qgMDVtHmuU3AH7xDAHB9Z9Dr13ie6daZB+CqERYqkGe7FcWwOMaQeG3qVZqxhlKsbS5zwQamF4/WNE7rcUfgqwBa0WrJLmJ54Gbj7euscptdZyB1NpePhqC7Pw9oAMZIkCAo69OCY0bW3S7VVKwzmBcvnK9IpAiV7XkTOBEaqviNSurQAYAuWcMMAewED01glWiCBUqFX6CmihhODLsIB5khT3njW8we/LL99/vdz/AOpU/nqa1v2v92p//ZP8tTTqM97tlnAnjmDz3/XXDRUXBbgRyAOJIMjtMHWP9sOSLsjtHrxrp34VrQpF4kQY4yZHprPWs40qbIMhWQBg4MweMY9evrq1BSrBZMkQY4MiBg9cavsvFgQ0gC5ZGMj2nPT+p12lukNQwQLfkJPPHX0gj9dXWoKNvYhiWAJY5HfoPoPy0TVBKNKgFoIJ6AfMAJ6zzrM+Jj4lpUgyJB5iP4fx1194lhNxnnucj9NZyrKxqMSIAEH09Jg/10OpT28sojoMxjIGM+uttvvqY5YMCIjAj19iD36at+0LBAbEgAY6SP8Avpixi+zq0nDBbrSCqhhkk9+Osx9NMd1uzQp1KACoHi+r8peBmFHAMlcQIEDnWdSsAAc+T5SO3/jQW526uIaCMXTJnjOeTjTL9LGb74paqKoYjnkjHIBMDEd9avuyVliWMCRJbJGefYaYV/DkLIx5yC0xbiBx3E8zjQg2FsWklRE8jP454GlMfD65N62uFxAMLkn+JgfXRJGYj5iY7mcx+fA9dCrsWpgsILQSTnE4/jz3GpuUYTBImSOmSDxmDo2l2tUNlp+UHvI7fjoJKwthmkQSCI49fY+mNF7FiQLhmf6x/X5a5ulUZCNkZwCP159v56pR/oanvBUI8hgRwI6Z8vI76Y4gmwHy+XEEzHSPbB0LU2gdbPMgLEgjBiJj/F7jXN7QqKylZZgI8ueMDnn39+2mnw41EKuAQTiJnEZ9pIOptaQYCUgT+QniMyZ1jtnV7rkypPWMdc9DHX10xpsFUAJC9IM559Zzifw1lnIpX5X4cBjkgzPt+v46E3wN1wPnDAgZmOMZ7z9NFPT8xkkT7KDxEZHuRpfvahdSMIycTgHpHoSQD21LP0wpVi3eJEYGOh6d4j3018N8PU+ZiDOF595gdZnOvL09y6qQ8ySRzMcSJ4ng+ka9N4J4khW1iJHX6CY+sZ03Z6ZhrT2lNF84vF3GROSSZHSTOk/jGxRpKqApMxJ7g4PMdTn9NOam9voy4+QAAcEg5uleRn040i3G5gFWEYHrAnr/AC1ny1fAZPAAIhpMEgkyQDn+j+eqbvwI4IPA7gETiGkRM9taVXLwJg9uIHAGYA4zPfR6U1IMyCOc9+PfAP5a1tY+yf8AsYf3j+P/APnU03+Ee1T/AEn/AOOu61rXkFT5X+uh0VT+b/hP6rruprd9Ncv/ACWb7/aL9f01vuvnT/Lqamjj6Z4elt7/ANTaqn3/AP8AEv8Azrqamh1rIcD/ADD/AKtF0flH0/RtTU0qu7r5P+Jf+VtFVuR/l/6dTU0KDl+Z/wDL/wBA1gP9q30/5dTU1llt9x/8q/q2svGf9n9Brmpogqu25P8AlH6a7W+RPZf1bU1NF9tUXV4T2b9NYb//AG3+r+Gu6mpcQD/Kv+Rv+nW9P/ZL7Lqami+2G23+cf8A4l/XSn7VfK3+Vf8AnGpqap7P1CCn8p/zf9B1fwb5h9f+bXNTXaenKPS+Df7BfYfodYbvgf5/+pdTU1y4utZb/wCdvc/8p1nQ+97n/l13U1r7Y+zXU1NTWg//2Q=="/>
          <p:cNvSpPr>
            <a:spLocks noChangeAspect="1" noChangeArrowheads="1"/>
          </p:cNvSpPr>
          <p:nvPr/>
        </p:nvSpPr>
        <p:spPr bwMode="auto">
          <a:xfrm>
            <a:off x="98425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 sz="1400"/>
          </a:p>
        </p:txBody>
      </p:sp>
      <p:pic>
        <p:nvPicPr>
          <p:cNvPr id="1032" name="Picture 8" descr="http://www.makebiofuel.co.uk/wp-content/uploads/2010/09/waste-to-biofuel-pla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0730" y="4293096"/>
            <a:ext cx="3313393" cy="24022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16397" y="488280"/>
            <a:ext cx="6571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They are getting rid of waste.</a:t>
            </a:r>
          </a:p>
        </p:txBody>
      </p:sp>
      <p:pic>
        <p:nvPicPr>
          <p:cNvPr id="2" name="Picture 2" descr="Image result for Child-Friendly Toilet">
            <a:extLst>
              <a:ext uri="{FF2B5EF4-FFF2-40B4-BE49-F238E27FC236}">
                <a16:creationId xmlns:a16="http://schemas.microsoft.com/office/drawing/2014/main" id="{C9035E85-1714-4E2E-BEB0-52A726107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363799"/>
            <a:ext cx="1734929" cy="2402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55</Words>
  <Application>Microsoft Office PowerPoint</Application>
  <PresentationFormat>On-screen Show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Angsana New</vt:lpstr>
      <vt:lpstr>Arial</vt:lpstr>
      <vt:lpstr>Calibri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Conroy, Bekki</cp:lastModifiedBy>
  <cp:revision>7</cp:revision>
  <dcterms:created xsi:type="dcterms:W3CDTF">2012-02-21T09:05:18Z</dcterms:created>
  <dcterms:modified xsi:type="dcterms:W3CDTF">2021-02-23T10:13:41Z</dcterms:modified>
</cp:coreProperties>
</file>