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65" r:id="rId2"/>
    <p:sldId id="266" r:id="rId3"/>
    <p:sldId id="267" r:id="rId4"/>
    <p:sldId id="268" r:id="rId5"/>
    <p:sldId id="269" r:id="rId6"/>
    <p:sldId id="271" r:id="rId7"/>
    <p:sldId id="270" r:id="rId8"/>
    <p:sldId id="272" r:id="rId9"/>
  </p:sldIdLst>
  <p:sldSz cx="9906000" cy="6858000" type="A4"/>
  <p:notesSz cx="6889750" cy="96075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3773" autoAdjust="0"/>
  </p:normalViewPr>
  <p:slideViewPr>
    <p:cSldViewPr snapToGrid="0">
      <p:cViewPr varScale="1">
        <p:scale>
          <a:sx n="79" d="100"/>
          <a:sy n="79" d="100"/>
        </p:scale>
        <p:origin x="95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041742AB-F3B9-4F3D-987E-BED882EDC67C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F00FD422-842F-44D8-BD12-4BD5C56A15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65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1201738"/>
            <a:ext cx="4679950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65" tIns="47133" rIns="94265" bIns="471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623633"/>
            <a:ext cx="5511800" cy="3782973"/>
          </a:xfrm>
          <a:prstGeom prst="rect">
            <a:avLst/>
          </a:prstGeom>
        </p:spPr>
        <p:txBody>
          <a:bodyPr vert="horz" lIns="94265" tIns="47133" rIns="94265" bIns="471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1.png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Today we will be looking at symmetry in art. We have looked at this in maths before. Can you remember what symmetry is?</a:t>
            </a:r>
          </a:p>
          <a:p>
            <a:pPr algn="ctr"/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Hint: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3BB472-2B59-2440-B58F-D8D4C3302D11}"/>
              </a:ext>
            </a:extLst>
          </p:cNvPr>
          <p:cNvSpPr/>
          <p:nvPr/>
        </p:nvSpPr>
        <p:spPr>
          <a:xfrm>
            <a:off x="0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A0166-AEBF-8E4D-A412-C101D6A81A09}"/>
              </a:ext>
            </a:extLst>
          </p:cNvPr>
          <p:cNvSpPr/>
          <p:nvPr/>
        </p:nvSpPr>
        <p:spPr>
          <a:xfrm>
            <a:off x="722670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C4A7D-C2A5-C649-B502-7130212128DF}"/>
              </a:ext>
            </a:extLst>
          </p:cNvPr>
          <p:cNvSpPr/>
          <p:nvPr/>
        </p:nvSpPr>
        <p:spPr>
          <a:xfrm>
            <a:off x="1805340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BA329F-6155-CC4C-82DB-B3BE2DD398A2}"/>
              </a:ext>
            </a:extLst>
          </p:cNvPr>
          <p:cNvCxnSpPr>
            <a:cxnSpLocks/>
          </p:cNvCxnSpPr>
          <p:nvPr/>
        </p:nvCxnSpPr>
        <p:spPr>
          <a:xfrm>
            <a:off x="2528010" y="3464215"/>
            <a:ext cx="0" cy="2020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5174F-BE88-5C40-B0F9-0E6AE9A6E8C3}"/>
              </a:ext>
            </a:extLst>
          </p:cNvPr>
          <p:cNvSpPr/>
          <p:nvPr/>
        </p:nvSpPr>
        <p:spPr>
          <a:xfrm>
            <a:off x="2710681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13C6C-C354-254D-995B-850CB0945F04}"/>
              </a:ext>
            </a:extLst>
          </p:cNvPr>
          <p:cNvSpPr/>
          <p:nvPr/>
        </p:nvSpPr>
        <p:spPr>
          <a:xfrm>
            <a:off x="3433351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0304C-5263-3043-AF86-222BA5487CBC}"/>
              </a:ext>
            </a:extLst>
          </p:cNvPr>
          <p:cNvSpPr/>
          <p:nvPr/>
        </p:nvSpPr>
        <p:spPr>
          <a:xfrm>
            <a:off x="4517745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53268-4371-554E-8ABA-132172657554}"/>
              </a:ext>
            </a:extLst>
          </p:cNvPr>
          <p:cNvSpPr/>
          <p:nvPr/>
        </p:nvSpPr>
        <p:spPr>
          <a:xfrm>
            <a:off x="8454445" y="5302900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F7ABA5-3FA6-024D-A22E-196C0EA2EC39}"/>
              </a:ext>
            </a:extLst>
          </p:cNvPr>
          <p:cNvSpPr/>
          <p:nvPr/>
        </p:nvSpPr>
        <p:spPr>
          <a:xfrm>
            <a:off x="8454445" y="3934479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7469C4-47D1-4543-A78A-645A6BD20436}"/>
              </a:ext>
            </a:extLst>
          </p:cNvPr>
          <p:cNvSpPr/>
          <p:nvPr/>
        </p:nvSpPr>
        <p:spPr>
          <a:xfrm>
            <a:off x="8454445" y="2566058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11FB6-DBEC-CA4D-841D-6E2BF14FBF12}"/>
              </a:ext>
            </a:extLst>
          </p:cNvPr>
          <p:cNvCxnSpPr>
            <a:cxnSpLocks/>
            <a:stCxn id="21" idx="1"/>
            <a:endCxn id="21" idx="5"/>
          </p:cNvCxnSpPr>
          <p:nvPr/>
        </p:nvCxnSpPr>
        <p:spPr>
          <a:xfrm>
            <a:off x="8612607" y="4092641"/>
            <a:ext cx="763676" cy="76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382C99-B7FA-4949-A1E0-36253757B33D}"/>
              </a:ext>
            </a:extLst>
          </p:cNvPr>
          <p:cNvCxnSpPr>
            <a:cxnSpLocks/>
            <a:stCxn id="22" idx="0"/>
            <a:endCxn id="22" idx="4"/>
          </p:cNvCxnSpPr>
          <p:nvPr/>
        </p:nvCxnSpPr>
        <p:spPr>
          <a:xfrm>
            <a:off x="8994445" y="2566058"/>
            <a:ext cx="0" cy="10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8279C-057B-C04A-96B2-09467ECC9213}"/>
              </a:ext>
            </a:extLst>
          </p:cNvPr>
          <p:cNvCxnSpPr>
            <a:cxnSpLocks/>
          </p:cNvCxnSpPr>
          <p:nvPr/>
        </p:nvCxnSpPr>
        <p:spPr>
          <a:xfrm flipH="1" flipV="1">
            <a:off x="8790038" y="5332396"/>
            <a:ext cx="457200" cy="9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84B5AF-2FFC-434C-98C4-0FE8EF54A2E4}"/>
              </a:ext>
            </a:extLst>
          </p:cNvPr>
          <p:cNvSpPr txBox="1"/>
          <p:nvPr/>
        </p:nvSpPr>
        <p:spPr>
          <a:xfrm>
            <a:off x="942276" y="5484744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 of symmetry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C91981-75C0-A643-851A-D486F40AD7E2}"/>
              </a:ext>
            </a:extLst>
          </p:cNvPr>
          <p:cNvSpPr txBox="1"/>
          <p:nvPr/>
        </p:nvSpPr>
        <p:spPr>
          <a:xfrm>
            <a:off x="5618571" y="3709496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Lines of symmetry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8D58FB-8D18-1A49-B4D1-131E364C98B2}"/>
              </a:ext>
            </a:extLst>
          </p:cNvPr>
          <p:cNvCxnSpPr>
            <a:cxnSpLocks/>
          </p:cNvCxnSpPr>
          <p:nvPr/>
        </p:nvCxnSpPr>
        <p:spPr>
          <a:xfrm>
            <a:off x="7908367" y="4141665"/>
            <a:ext cx="1054581" cy="303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321B9A-F183-3A4D-9AF7-6FD7F57A2EF0}"/>
              </a:ext>
            </a:extLst>
          </p:cNvPr>
          <p:cNvCxnSpPr>
            <a:cxnSpLocks/>
          </p:cNvCxnSpPr>
          <p:nvPr/>
        </p:nvCxnSpPr>
        <p:spPr>
          <a:xfrm>
            <a:off x="7750205" y="4220185"/>
            <a:ext cx="1039833" cy="1112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D44E81D-12B2-4F4A-9E25-BBC2565D1667}"/>
              </a:ext>
            </a:extLst>
          </p:cNvPr>
          <p:cNvCxnSpPr>
            <a:cxnSpLocks/>
          </p:cNvCxnSpPr>
          <p:nvPr/>
        </p:nvCxnSpPr>
        <p:spPr>
          <a:xfrm flipV="1">
            <a:off x="7973047" y="3042137"/>
            <a:ext cx="1021398" cy="66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784E543C-36E9-744D-90B3-C480A1921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5"/>
    </mc:Choice>
    <mc:Fallback xmlns="">
      <p:transition spd="slow" advTm="2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Symmetry is where a line can be drawn down the middle and both sides of a shape (or a picture, or a pattern) will be the same. The opposite sides are like a reflection of each other in a mirror.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3BB472-2B59-2440-B58F-D8D4C3302D11}"/>
              </a:ext>
            </a:extLst>
          </p:cNvPr>
          <p:cNvSpPr/>
          <p:nvPr/>
        </p:nvSpPr>
        <p:spPr>
          <a:xfrm>
            <a:off x="0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A0166-AEBF-8E4D-A412-C101D6A81A09}"/>
              </a:ext>
            </a:extLst>
          </p:cNvPr>
          <p:cNvSpPr/>
          <p:nvPr/>
        </p:nvSpPr>
        <p:spPr>
          <a:xfrm>
            <a:off x="722670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C4A7D-C2A5-C649-B502-7130212128DF}"/>
              </a:ext>
            </a:extLst>
          </p:cNvPr>
          <p:cNvSpPr/>
          <p:nvPr/>
        </p:nvSpPr>
        <p:spPr>
          <a:xfrm>
            <a:off x="1805340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BA329F-6155-CC4C-82DB-B3BE2DD398A2}"/>
              </a:ext>
            </a:extLst>
          </p:cNvPr>
          <p:cNvCxnSpPr>
            <a:cxnSpLocks/>
          </p:cNvCxnSpPr>
          <p:nvPr/>
        </p:nvCxnSpPr>
        <p:spPr>
          <a:xfrm>
            <a:off x="2528010" y="3464215"/>
            <a:ext cx="0" cy="2020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5174F-BE88-5C40-B0F9-0E6AE9A6E8C3}"/>
              </a:ext>
            </a:extLst>
          </p:cNvPr>
          <p:cNvSpPr/>
          <p:nvPr/>
        </p:nvSpPr>
        <p:spPr>
          <a:xfrm>
            <a:off x="2710681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13C6C-C354-254D-995B-850CB0945F04}"/>
              </a:ext>
            </a:extLst>
          </p:cNvPr>
          <p:cNvSpPr/>
          <p:nvPr/>
        </p:nvSpPr>
        <p:spPr>
          <a:xfrm>
            <a:off x="3433351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0304C-5263-3043-AF86-222BA5487CBC}"/>
              </a:ext>
            </a:extLst>
          </p:cNvPr>
          <p:cNvSpPr/>
          <p:nvPr/>
        </p:nvSpPr>
        <p:spPr>
          <a:xfrm>
            <a:off x="4517745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53268-4371-554E-8ABA-132172657554}"/>
              </a:ext>
            </a:extLst>
          </p:cNvPr>
          <p:cNvSpPr/>
          <p:nvPr/>
        </p:nvSpPr>
        <p:spPr>
          <a:xfrm>
            <a:off x="8454445" y="5302900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F7ABA5-3FA6-024D-A22E-196C0EA2EC39}"/>
              </a:ext>
            </a:extLst>
          </p:cNvPr>
          <p:cNvSpPr/>
          <p:nvPr/>
        </p:nvSpPr>
        <p:spPr>
          <a:xfrm>
            <a:off x="8454445" y="3934479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7469C4-47D1-4543-A78A-645A6BD20436}"/>
              </a:ext>
            </a:extLst>
          </p:cNvPr>
          <p:cNvSpPr/>
          <p:nvPr/>
        </p:nvSpPr>
        <p:spPr>
          <a:xfrm>
            <a:off x="8454445" y="2566058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11FB6-DBEC-CA4D-841D-6E2BF14FBF12}"/>
              </a:ext>
            </a:extLst>
          </p:cNvPr>
          <p:cNvCxnSpPr>
            <a:cxnSpLocks/>
            <a:stCxn id="21" idx="1"/>
            <a:endCxn id="21" idx="5"/>
          </p:cNvCxnSpPr>
          <p:nvPr/>
        </p:nvCxnSpPr>
        <p:spPr>
          <a:xfrm>
            <a:off x="8612607" y="4092641"/>
            <a:ext cx="763676" cy="76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382C99-B7FA-4949-A1E0-36253757B33D}"/>
              </a:ext>
            </a:extLst>
          </p:cNvPr>
          <p:cNvCxnSpPr>
            <a:cxnSpLocks/>
            <a:stCxn id="22" idx="0"/>
            <a:endCxn id="22" idx="4"/>
          </p:cNvCxnSpPr>
          <p:nvPr/>
        </p:nvCxnSpPr>
        <p:spPr>
          <a:xfrm>
            <a:off x="8994445" y="2566058"/>
            <a:ext cx="0" cy="10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8279C-057B-C04A-96B2-09467ECC9213}"/>
              </a:ext>
            </a:extLst>
          </p:cNvPr>
          <p:cNvCxnSpPr>
            <a:cxnSpLocks/>
          </p:cNvCxnSpPr>
          <p:nvPr/>
        </p:nvCxnSpPr>
        <p:spPr>
          <a:xfrm flipH="1" flipV="1">
            <a:off x="8790038" y="5332396"/>
            <a:ext cx="457200" cy="9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84B5AF-2FFC-434C-98C4-0FE8EF54A2E4}"/>
              </a:ext>
            </a:extLst>
          </p:cNvPr>
          <p:cNvSpPr txBox="1"/>
          <p:nvPr/>
        </p:nvSpPr>
        <p:spPr>
          <a:xfrm>
            <a:off x="942276" y="5484744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 of symmetry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C91981-75C0-A643-851A-D486F40AD7E2}"/>
              </a:ext>
            </a:extLst>
          </p:cNvPr>
          <p:cNvSpPr txBox="1"/>
          <p:nvPr/>
        </p:nvSpPr>
        <p:spPr>
          <a:xfrm>
            <a:off x="5618571" y="3709496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Lines of symmetry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8D58FB-8D18-1A49-B4D1-131E364C98B2}"/>
              </a:ext>
            </a:extLst>
          </p:cNvPr>
          <p:cNvCxnSpPr>
            <a:cxnSpLocks/>
          </p:cNvCxnSpPr>
          <p:nvPr/>
        </p:nvCxnSpPr>
        <p:spPr>
          <a:xfrm>
            <a:off x="7908367" y="4141665"/>
            <a:ext cx="1054581" cy="303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321B9A-F183-3A4D-9AF7-6FD7F57A2EF0}"/>
              </a:ext>
            </a:extLst>
          </p:cNvPr>
          <p:cNvCxnSpPr>
            <a:cxnSpLocks/>
          </p:cNvCxnSpPr>
          <p:nvPr/>
        </p:nvCxnSpPr>
        <p:spPr>
          <a:xfrm>
            <a:off x="7750205" y="4220185"/>
            <a:ext cx="1039833" cy="1112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D44E81D-12B2-4F4A-9E25-BBC2565D1667}"/>
              </a:ext>
            </a:extLst>
          </p:cNvPr>
          <p:cNvCxnSpPr>
            <a:cxnSpLocks/>
          </p:cNvCxnSpPr>
          <p:nvPr/>
        </p:nvCxnSpPr>
        <p:spPr>
          <a:xfrm flipV="1">
            <a:off x="7973047" y="3042137"/>
            <a:ext cx="1021398" cy="66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B1DCD2-2FA1-D747-AABB-BD2F4FD08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0"/>
    </mc:Choice>
    <mc:Fallback xmlns="">
      <p:transition spd="slow" advTm="4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Symmetry in real life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You can even use a mirror to check for symmetry!</a:t>
            </a:r>
            <a:r>
              <a:rPr lang="en-GB" sz="2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A5AE8-5DDF-C242-972E-E7A4B5F29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55"/>
          <a:stretch/>
        </p:blipFill>
        <p:spPr>
          <a:xfrm>
            <a:off x="0" y="1138773"/>
            <a:ext cx="3478223" cy="2802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B63DD-F194-3146-9EE4-F67A4899A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175" y="1108122"/>
            <a:ext cx="4245825" cy="2832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B5FCF-A46D-0A4D-94D9-2840B3409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2"/>
          <a:stretch/>
        </p:blipFill>
        <p:spPr>
          <a:xfrm>
            <a:off x="4070557" y="4101488"/>
            <a:ext cx="3676948" cy="2578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22033-B20B-E940-9847-A0241ABF7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76" r="5635"/>
          <a:stretch/>
        </p:blipFill>
        <p:spPr>
          <a:xfrm>
            <a:off x="3607895" y="1138773"/>
            <a:ext cx="1922608" cy="280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6060A-790D-E64D-BDF3-118125833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4672" y="4336025"/>
            <a:ext cx="2181328" cy="2181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BF738-455C-774F-ADFC-9C0A32233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01487"/>
            <a:ext cx="4129548" cy="25781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12F6EB-41DA-794C-9BF6-CC86818E1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0"/>
    </mc:Choice>
    <mc:Fallback xmlns="">
      <p:transition spd="slow" advTm="1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01765-E0F0-CD42-A604-AE06EEB08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42"/>
          <a:stretch/>
        </p:blipFill>
        <p:spPr>
          <a:xfrm>
            <a:off x="0" y="1451676"/>
            <a:ext cx="2625213" cy="2615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Symmetry in art and pattern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lines of symmetry. There can be more than one! Can you see that each side is the same reflection of the other?</a:t>
            </a:r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97738C-F524-AF49-8BCB-DF9BB39D6FD3}"/>
              </a:ext>
            </a:extLst>
          </p:cNvPr>
          <p:cNvCxnSpPr>
            <a:cxnSpLocks/>
          </p:cNvCxnSpPr>
          <p:nvPr/>
        </p:nvCxnSpPr>
        <p:spPr>
          <a:xfrm>
            <a:off x="1327356" y="1331129"/>
            <a:ext cx="0" cy="285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30419-4CB9-5C41-B4B7-8A71AF533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42"/>
          <a:stretch/>
        </p:blipFill>
        <p:spPr>
          <a:xfrm>
            <a:off x="2762865" y="1456655"/>
            <a:ext cx="2625213" cy="26157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725E25-944B-814B-B243-C49F2AEEA3CA}"/>
              </a:ext>
            </a:extLst>
          </p:cNvPr>
          <p:cNvCxnSpPr>
            <a:cxnSpLocks noChangeAspect="1"/>
          </p:cNvCxnSpPr>
          <p:nvPr/>
        </p:nvCxnSpPr>
        <p:spPr>
          <a:xfrm>
            <a:off x="2718619" y="1407431"/>
            <a:ext cx="2709790" cy="270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631D9F7-F898-3B44-AE29-AF29C550A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815" y="1451676"/>
            <a:ext cx="2615730" cy="2615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F2068D-0FCC-3445-A664-CC3D62472604}"/>
              </a:ext>
            </a:extLst>
          </p:cNvPr>
          <p:cNvCxnSpPr>
            <a:cxnSpLocks/>
          </p:cNvCxnSpPr>
          <p:nvPr/>
        </p:nvCxnSpPr>
        <p:spPr>
          <a:xfrm>
            <a:off x="6803925" y="1331129"/>
            <a:ext cx="0" cy="285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4B4FD0A-B4F9-164B-A7BB-18B8F29A1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16" t="7266" r="6624" b="6625"/>
          <a:stretch/>
        </p:blipFill>
        <p:spPr>
          <a:xfrm>
            <a:off x="1496964" y="4127159"/>
            <a:ext cx="2721075" cy="27037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7FD9E-ECD1-B246-9F08-6FDE2A93F0B2}"/>
              </a:ext>
            </a:extLst>
          </p:cNvPr>
          <p:cNvCxnSpPr>
            <a:cxnSpLocks/>
            <a:stCxn id="24" idx="0"/>
            <a:endCxn id="24" idx="2"/>
          </p:cNvCxnSpPr>
          <p:nvPr/>
        </p:nvCxnSpPr>
        <p:spPr>
          <a:xfrm>
            <a:off x="2857502" y="4127159"/>
            <a:ext cx="0" cy="2703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4F499A3-4793-004C-A748-33378B17B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980" y="4121607"/>
            <a:ext cx="2715329" cy="27092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A0C138-FCBE-D440-A518-D337FB20E4CE}"/>
              </a:ext>
            </a:extLst>
          </p:cNvPr>
          <p:cNvCxnSpPr>
            <a:cxnSpLocks/>
          </p:cNvCxnSpPr>
          <p:nvPr/>
        </p:nvCxnSpPr>
        <p:spPr>
          <a:xfrm>
            <a:off x="6092317" y="4107431"/>
            <a:ext cx="0" cy="2703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7DE45850-75A0-FD47-961D-69EC6D539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7"/>
    </mc:Choice>
    <mc:Fallback xmlns="">
      <p:transition spd="slow" advTm="1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pattern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line of symmetry. What would go on the other side to make the pattern symmetrical?</a:t>
            </a:r>
            <a:endParaRPr lang="en-GB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29FC58-FD8D-6240-B8A6-697EF5BED402}"/>
              </a:ext>
            </a:extLst>
          </p:cNvPr>
          <p:cNvCxnSpPr>
            <a:cxnSpLocks/>
          </p:cNvCxnSpPr>
          <p:nvPr/>
        </p:nvCxnSpPr>
        <p:spPr>
          <a:xfrm>
            <a:off x="4953000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FC22AE5-FDD7-C240-BBF2-31C089470B8A}"/>
              </a:ext>
            </a:extLst>
          </p:cNvPr>
          <p:cNvSpPr/>
          <p:nvPr/>
        </p:nvSpPr>
        <p:spPr>
          <a:xfrm>
            <a:off x="4070554" y="2227007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AFC8B2-CD0E-DA47-83F3-D1C230A66D08}"/>
              </a:ext>
            </a:extLst>
          </p:cNvPr>
          <p:cNvSpPr/>
          <p:nvPr/>
        </p:nvSpPr>
        <p:spPr>
          <a:xfrm>
            <a:off x="4070554" y="4167868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58E9E695-8BEC-4543-8090-AE4F7F968FE7}"/>
              </a:ext>
            </a:extLst>
          </p:cNvPr>
          <p:cNvSpPr/>
          <p:nvPr/>
        </p:nvSpPr>
        <p:spPr>
          <a:xfrm>
            <a:off x="4593000" y="3197955"/>
            <a:ext cx="720000" cy="720000"/>
          </a:xfrm>
          <a:prstGeom prst="chord">
            <a:avLst>
              <a:gd name="adj1" fmla="val 5445180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4F3F0D6-F1BD-AD49-8B1D-E46F5F726765}"/>
              </a:ext>
            </a:extLst>
          </p:cNvPr>
          <p:cNvSpPr/>
          <p:nvPr/>
        </p:nvSpPr>
        <p:spPr>
          <a:xfrm flipH="1">
            <a:off x="4593000" y="5347760"/>
            <a:ext cx="360000" cy="72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380AD-9AC6-9A44-9364-D2676C7E3B8A}"/>
              </a:ext>
            </a:extLst>
          </p:cNvPr>
          <p:cNvSpPr/>
          <p:nvPr/>
        </p:nvSpPr>
        <p:spPr>
          <a:xfrm>
            <a:off x="3710554" y="488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267FF4-8569-C541-A974-BC6FEC536102}"/>
              </a:ext>
            </a:extLst>
          </p:cNvPr>
          <p:cNvSpPr/>
          <p:nvPr/>
        </p:nvSpPr>
        <p:spPr>
          <a:xfrm>
            <a:off x="3710554" y="383146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306AED-D71E-B449-9DFE-A54D3126B153}"/>
              </a:ext>
            </a:extLst>
          </p:cNvPr>
          <p:cNvSpPr/>
          <p:nvPr/>
        </p:nvSpPr>
        <p:spPr>
          <a:xfrm>
            <a:off x="3710554" y="2946603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3C48FB-20FD-CB4E-9799-062C199DD54F}"/>
              </a:ext>
            </a:extLst>
          </p:cNvPr>
          <p:cNvSpPr/>
          <p:nvPr/>
        </p:nvSpPr>
        <p:spPr>
          <a:xfrm>
            <a:off x="3710554" y="188215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494879-FEC1-9D45-82B6-053A981D1DE1}"/>
              </a:ext>
            </a:extLst>
          </p:cNvPr>
          <p:cNvSpPr/>
          <p:nvPr/>
        </p:nvSpPr>
        <p:spPr>
          <a:xfrm>
            <a:off x="4250554" y="434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87C920-31CA-E840-A909-50853055CA5F}"/>
              </a:ext>
            </a:extLst>
          </p:cNvPr>
          <p:cNvSpPr/>
          <p:nvPr/>
        </p:nvSpPr>
        <p:spPr>
          <a:xfrm>
            <a:off x="4254000" y="240700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4AD14-72D9-8449-BDC3-551C3184FDDC}"/>
              </a:ext>
            </a:extLst>
          </p:cNvPr>
          <p:cNvSpPr/>
          <p:nvPr/>
        </p:nvSpPr>
        <p:spPr>
          <a:xfrm>
            <a:off x="3710554" y="5944276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408B0D-71C6-C540-AD8E-29A9A1890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"/>
    </mc:Choice>
    <mc:Fallback xmlns="">
      <p:transition spd="slow" advTm="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pattern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Finish the circle and triangle on the line of symmetry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 the white squares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 the black squares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29FC58-FD8D-6240-B8A6-697EF5BED402}"/>
              </a:ext>
            </a:extLst>
          </p:cNvPr>
          <p:cNvCxnSpPr>
            <a:cxnSpLocks/>
          </p:cNvCxnSpPr>
          <p:nvPr/>
        </p:nvCxnSpPr>
        <p:spPr>
          <a:xfrm>
            <a:off x="4953000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FC22AE5-FDD7-C240-BBF2-31C089470B8A}"/>
              </a:ext>
            </a:extLst>
          </p:cNvPr>
          <p:cNvSpPr/>
          <p:nvPr/>
        </p:nvSpPr>
        <p:spPr>
          <a:xfrm>
            <a:off x="4070554" y="2227007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AFC8B2-CD0E-DA47-83F3-D1C230A66D08}"/>
              </a:ext>
            </a:extLst>
          </p:cNvPr>
          <p:cNvSpPr/>
          <p:nvPr/>
        </p:nvSpPr>
        <p:spPr>
          <a:xfrm>
            <a:off x="4070554" y="4167868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58E9E695-8BEC-4543-8090-AE4F7F968FE7}"/>
              </a:ext>
            </a:extLst>
          </p:cNvPr>
          <p:cNvSpPr/>
          <p:nvPr/>
        </p:nvSpPr>
        <p:spPr>
          <a:xfrm>
            <a:off x="4593000" y="3197955"/>
            <a:ext cx="720000" cy="720000"/>
          </a:xfrm>
          <a:prstGeom prst="chord">
            <a:avLst>
              <a:gd name="adj1" fmla="val 5445180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4F3F0D6-F1BD-AD49-8B1D-E46F5F726765}"/>
              </a:ext>
            </a:extLst>
          </p:cNvPr>
          <p:cNvSpPr/>
          <p:nvPr/>
        </p:nvSpPr>
        <p:spPr>
          <a:xfrm flipH="1">
            <a:off x="4593000" y="5347760"/>
            <a:ext cx="360000" cy="72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380AD-9AC6-9A44-9364-D2676C7E3B8A}"/>
              </a:ext>
            </a:extLst>
          </p:cNvPr>
          <p:cNvSpPr/>
          <p:nvPr/>
        </p:nvSpPr>
        <p:spPr>
          <a:xfrm>
            <a:off x="3710554" y="488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267FF4-8569-C541-A974-BC6FEC536102}"/>
              </a:ext>
            </a:extLst>
          </p:cNvPr>
          <p:cNvSpPr/>
          <p:nvPr/>
        </p:nvSpPr>
        <p:spPr>
          <a:xfrm>
            <a:off x="3710554" y="383146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306AED-D71E-B449-9DFE-A54D3126B153}"/>
              </a:ext>
            </a:extLst>
          </p:cNvPr>
          <p:cNvSpPr/>
          <p:nvPr/>
        </p:nvSpPr>
        <p:spPr>
          <a:xfrm>
            <a:off x="3710554" y="2946603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3C48FB-20FD-CB4E-9799-062C199DD54F}"/>
              </a:ext>
            </a:extLst>
          </p:cNvPr>
          <p:cNvSpPr/>
          <p:nvPr/>
        </p:nvSpPr>
        <p:spPr>
          <a:xfrm>
            <a:off x="3710554" y="188215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494879-FEC1-9D45-82B6-053A981D1DE1}"/>
              </a:ext>
            </a:extLst>
          </p:cNvPr>
          <p:cNvSpPr/>
          <p:nvPr/>
        </p:nvSpPr>
        <p:spPr>
          <a:xfrm>
            <a:off x="4250554" y="434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87C920-31CA-E840-A909-50853055CA5F}"/>
              </a:ext>
            </a:extLst>
          </p:cNvPr>
          <p:cNvSpPr/>
          <p:nvPr/>
        </p:nvSpPr>
        <p:spPr>
          <a:xfrm>
            <a:off x="4254000" y="240700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A9B17A76-B484-E848-B665-7477FE3D7080}"/>
              </a:ext>
            </a:extLst>
          </p:cNvPr>
          <p:cNvSpPr/>
          <p:nvPr/>
        </p:nvSpPr>
        <p:spPr>
          <a:xfrm rot="10800000">
            <a:off x="4593000" y="3203217"/>
            <a:ext cx="720000" cy="720000"/>
          </a:xfrm>
          <a:prstGeom prst="chord">
            <a:avLst>
              <a:gd name="adj1" fmla="val 5445180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F0E70E1E-5E59-2342-B05A-D78E25703C94}"/>
              </a:ext>
            </a:extLst>
          </p:cNvPr>
          <p:cNvSpPr/>
          <p:nvPr/>
        </p:nvSpPr>
        <p:spPr>
          <a:xfrm>
            <a:off x="4959251" y="5347760"/>
            <a:ext cx="360000" cy="72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43BB20-5001-0C4E-9540-156D7777A2DA}"/>
              </a:ext>
            </a:extLst>
          </p:cNvPr>
          <p:cNvSpPr/>
          <p:nvPr/>
        </p:nvSpPr>
        <p:spPr>
          <a:xfrm>
            <a:off x="5145077" y="2242150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5A81B-6C1B-234B-91DA-390A619F1796}"/>
              </a:ext>
            </a:extLst>
          </p:cNvPr>
          <p:cNvSpPr/>
          <p:nvPr/>
        </p:nvSpPr>
        <p:spPr>
          <a:xfrm>
            <a:off x="5145077" y="4183011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DDB8B8-C316-E941-8F54-68614EB8F376}"/>
              </a:ext>
            </a:extLst>
          </p:cNvPr>
          <p:cNvSpPr/>
          <p:nvPr/>
        </p:nvSpPr>
        <p:spPr>
          <a:xfrm>
            <a:off x="5325077" y="4363011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43B7FC-33C8-0F42-A71D-DF75DF46FA55}"/>
              </a:ext>
            </a:extLst>
          </p:cNvPr>
          <p:cNvSpPr/>
          <p:nvPr/>
        </p:nvSpPr>
        <p:spPr>
          <a:xfrm>
            <a:off x="5328523" y="242215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9991C-CE29-D949-B923-4591D4611F6E}"/>
              </a:ext>
            </a:extLst>
          </p:cNvPr>
          <p:cNvSpPr/>
          <p:nvPr/>
        </p:nvSpPr>
        <p:spPr>
          <a:xfrm>
            <a:off x="5889389" y="4883155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E70398-6D53-E444-BFBA-8EE86B3F011E}"/>
              </a:ext>
            </a:extLst>
          </p:cNvPr>
          <p:cNvSpPr/>
          <p:nvPr/>
        </p:nvSpPr>
        <p:spPr>
          <a:xfrm>
            <a:off x="5889389" y="382674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DC2A7-0EFD-034E-9922-636DDA3735EF}"/>
              </a:ext>
            </a:extLst>
          </p:cNvPr>
          <p:cNvSpPr/>
          <p:nvPr/>
        </p:nvSpPr>
        <p:spPr>
          <a:xfrm>
            <a:off x="5889389" y="294189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E788AE-0430-3847-8C8C-541BECFC2ABC}"/>
              </a:ext>
            </a:extLst>
          </p:cNvPr>
          <p:cNvSpPr/>
          <p:nvPr/>
        </p:nvSpPr>
        <p:spPr>
          <a:xfrm>
            <a:off x="5889389" y="187743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0458B9-C733-2C46-9A75-57B80995F0FC}"/>
              </a:ext>
            </a:extLst>
          </p:cNvPr>
          <p:cNvSpPr/>
          <p:nvPr/>
        </p:nvSpPr>
        <p:spPr>
          <a:xfrm>
            <a:off x="3710554" y="5944276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032926-CC69-9047-B783-A646405D07E1}"/>
              </a:ext>
            </a:extLst>
          </p:cNvPr>
          <p:cNvSpPr/>
          <p:nvPr/>
        </p:nvSpPr>
        <p:spPr>
          <a:xfrm>
            <a:off x="5889389" y="5939563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192B7A-3D76-E944-A5E7-8C7EDD4CE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0"/>
    </mc:Choice>
    <mc:Fallback xmlns="">
      <p:transition spd="slow" advTm="2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57AAE-82F4-FD42-9B5F-F32FF7D4D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56" y="1446550"/>
            <a:ext cx="4102100" cy="523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image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line of symmetry. What would go on the other side to make the drawing symmetrical?</a:t>
            </a:r>
            <a:endParaRPr lang="en-GB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EC0A6E-B959-5549-9B7C-097A0B78250A}"/>
              </a:ext>
            </a:extLst>
          </p:cNvPr>
          <p:cNvCxnSpPr>
            <a:cxnSpLocks/>
          </p:cNvCxnSpPr>
          <p:nvPr/>
        </p:nvCxnSpPr>
        <p:spPr>
          <a:xfrm>
            <a:off x="4938252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3217D4-F43A-984D-A5EB-3261F0899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8"/>
    </mc:Choice>
    <mc:Fallback xmlns="">
      <p:transition spd="slow" advTm="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B44C5F-B390-B142-9225-64FA6F0DD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37459" y="1446550"/>
            <a:ext cx="4102100" cy="523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D7162-D04E-E94F-B463-0ADAE24B8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56" y="1446550"/>
            <a:ext cx="4102100" cy="523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image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Draw the butterfly outline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 the patterns and lines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EC0A6E-B959-5549-9B7C-097A0B78250A}"/>
              </a:ext>
            </a:extLst>
          </p:cNvPr>
          <p:cNvCxnSpPr>
            <a:cxnSpLocks/>
          </p:cNvCxnSpPr>
          <p:nvPr/>
        </p:nvCxnSpPr>
        <p:spPr>
          <a:xfrm>
            <a:off x="4938252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B54292-24B6-614E-9D43-5ACB3FA21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8"/>
    </mc:Choice>
    <mc:Fallback xmlns="">
      <p:transition spd="slow" advTm="1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</TotalTime>
  <Words>216</Words>
  <Application>Microsoft Office PowerPoint</Application>
  <PresentationFormat>A4 Paper (210x297 mm)</PresentationFormat>
  <Paragraphs>23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Linda Hall</cp:lastModifiedBy>
  <cp:revision>63</cp:revision>
  <cp:lastPrinted>2021-01-30T21:35:01Z</cp:lastPrinted>
  <dcterms:created xsi:type="dcterms:W3CDTF">2021-01-12T12:51:38Z</dcterms:created>
  <dcterms:modified xsi:type="dcterms:W3CDTF">2021-01-30T21:35:06Z</dcterms:modified>
</cp:coreProperties>
</file>