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5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25.23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50.14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0,'0'5,"0"6,0 6,0 5,0 4,0 2,0 1,0 0,0 1,0-1,0 0,0 0,0-1,0-4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53.19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231 2,'-21'0,"11"-1,0 1,1 0,-1 0,0 1,0 0,1 1,-1 0,1 1,-1 0,1 0,-10 5,8-1,3-3,0 1,0 0,1 1,-8 6,12-9,1 0,-1 1,1-1,0 0,0 1,0-1,0 1,1-1,0 1,-1 0,1 0,-1 7,1-2,0-1,0 1,1 0,0-1,1 1,0 0,0-1,0 1,1-1,1 1,-1-1,7 12,-6-15,0 1,0-2,1 1,0 0,0-1,0 1,1-1,-1 0,1-1,0 1,0-1,0 0,1 0,-1-1,1 1,-1-1,1 0,0-1,6 2,18 1,0-2,0 0,0-2,45-6,-72 5,-1 1,1 0,0-1,-1 0,1 0,-1 0,1 0,-1 0,1 0,-1 0,0-1,0 0,1 1,-1-1,0 0,-1 0,1 0,0 0,1-2,0 0,-1-1,0 1,-1 0,1-1,-1 1,0-1,0 1,0-1,0 0,-1-6,0 2,0 0,-1 1,0-1,0 1,-1-1,0 1,-1 0,0 0,0 0,-1 0,-9-14,7 16,-1 0,0 0,0 1,0 0,-1 0,0 1,-15-7,-10-5,17 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57.58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4034 1130,'-11'-1,"1"0,0 0,0-1,0 0,0-1,0 0,0-1,-15-8,-8-7,-32-23,8 4,-75-35,-38-25,34 9,-243-144,59 88,-16-9,267 119,-1 3,-2 3,-1 3,-1 4,-1 3,0 3,-2 3,-150-5,-474 20,680-2,-1 2,1 0,0 1,0 1,0 1,1 1,0 1,0 0,0 2,-30 17,-15 10,-59 36,119-69,-190 142,146-109,40-31,0 1,0 0,0 1,1 0,0 0,1 1,0 0,0 0,-9 15,15-22,1-1,0 1,-1 0,1 0,0 0,0 0,-1 0,1 0,0 0,0 0,0-1,0 1,0 0,0 0,1 0,-1 0,0 0,0 0,1 0,-1 0,0-1,1 1,-1 0,1 0,-1-1,1 1,0 0,-1 0,1-1,0 1,-1-1,1 1,0 0,0-1,-1 0,1 1,0-1,0 1,0-1,0 0,0 0,-1 1,1-1,0 0,1 0,48 5,-46-5,304-4,-392 26,40-17,1-2,-1-2,-43-4,84 3,0-1,0 0,0 1,0-1,1 0,-1 0,0 0,1-1,-1 1,1-1,-1 1,1-1,0 0,0 0,0 0,0 0,0 0,0-1,0 1,1-1,-1 1,1-1,0 1,-1-1,1 0,1 1,-1-1,0 0,1 0,-1-3,-1-12,1 0,0 1,2-1,2-18,-1 3,1-133,-3 141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59.21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1,'3'1,"-1"0,0 1,1-1,-1 1,0 0,0 0,0 0,0 0,0 0,-1 0,1 0,-1 1,1-1,-1 0,2 5,2 3,39 73,-30-55,22 37,-31-58,33 48,33 68,-68-118,1 1,-1-1,1 0,0-1,1 1,4 4,-2-2,5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7:00.468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406 0,'-5'0,"0"1,0 0,0 0,0 0,0 1,0 0,0 0,1 0,-6 3,-41 29,32-21,-38 25,9-7,1 2,-53 49,85-69,1-2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7:01.48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0,'0'5,"0"6,0 11,0 7,0 2,0 2,0 4,0 1,0-1,0-2,0-3,0-1,0-2,0 0,0-1,0 0,0-5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7:04.32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205 33,'-44'-2,"31"1,0 0,-1 1,1 0,0 1,-1 1,-24 5,36-6,-1 1,0-1,1 1,-1 0,1 0,0 0,-1 0,1 0,0 0,0 1,1-1,-1 1,0-1,1 1,0 0,-1-1,1 1,0 0,0 0,1 0,-1 0,0 5,0 8,0 0,0 0,3 19,0-15,-2 112,4 49,-3-177,-1 0,1 0,0 0,0-1,0 1,0 0,1-1,0 1,-1-1,1 0,0 1,1-1,-1 0,0 0,1 0,0 0,0-1,0 1,0-1,0 0,0 0,1 0,-1 0,1 0,-1-1,1 0,0 1,7 0,8 1,0 0,1-2,-1 0,30-3,-26 1,-16 1,0 0,-1-1,1 0,0 0,-1 0,1-1,0 0,-1 0,12-7,-15 7,0 0,0-1,0 1,-1-1,1 0,-1 1,1-1,-1 0,0-1,0 1,-1 0,1 0,-1-1,0 1,1-1,-1 1,-1-1,1 0,0-6,2-49,-6-83,0 30,3 103,1-8,-2 1,0-1,0 0,-8-28,8 40,0 1,-1 0,1 0,-1 0,0 0,-1 1,1-1,-1 0,1 1,-1 0,0-1,0 1,-1 0,1 1,-1-1,1 1,-1-1,0 1,0 0,0 0,0 1,0-1,-7-1,-13-1,1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28.99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1675 4970,'1'-34,"2"1,1 0,15-57,39-95,-31 106,0-1,66-217,-71 211,18-136,-17-168,-25-4,-1 155,4-51,-2-158,-29 4,-50-28,77 459,-16-72,-5 0,-3 2,-3 1,-4 1,-48-81,64 132,-1 1,-1 1,-1 1,-2 0,0 2,-2 1,-1 1,0 1,-2 1,0 2,-2 0,0 2,-1 2,0 0,-1 3,-56-16,42 16,0 2,-1 3,0 1,-73 0,-6 5,-87 5,202-2,0 1,0 0,0 1,0 1,1-1,-1 2,1-1,0 1,1 1,0 0,-12 11,9-8,-1 0,0-1,-1-1,1 0,-21 9,22-13,0 0,0 1,0 0,1 1,0 1,0 0,0 0,1 1,0 0,1 1,0 0,0 1,1-1,-11 18,8-10,2-5,0 1,2 0,-1 0,2 0,-10 27,16-39,-1 1,1-1,0 1,0-1,0 1,0 0,0-1,0 1,1-1,-1 0,0 1,1-1,-1 1,1-1,-1 1,1-1,0 0,0 1,0-1,-1 0,1 0,0 0,0 0,1 0,-1 0,0 0,0 0,0 0,1 0,-1-1,0 1,1 0,-1-1,1 1,-1-1,1 0,1 1,8 1,0 0,-1-1,1 0,12-1,-16 0,198-4,-297 5,-108-3,198 2,-1 0,0-1,0 0,1 1,-1-1,0 0,1 0,-1 0,1-1,-1 1,1-1,-1 1,1-1,0 0,0 0,0 0,0 0,0 0,1 0,-1-1,1 1,-1 0,1-1,0 1,0-1,0 0,0 1,0-1,0 0,1-4,-2-9,0-1,2 1,0-1,3-19,-1 3,-1-98,3-52,0 152,2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35.02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0,'1'6,"0"1,0-1,1 1,-1-1,2 0,-1 0,1 0,-1 0,5 5,34 49,71 60,-39-46,38 56,-92-105,-1 0,20 40,-14-23,-15-24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36.76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362 1,'-9'10,"1"0,-13 21,1-1,-65 99,69-101,8-11,-2 0,0-1,-1 0,0-1,-17 18,17-21,0 0,1 1,1 1,0-1,-8 20,2-8,11-15,0 0,0 0,1 0,1 1,0-1,0 1,1-1,0 1,1 11,-1-5,0 0,-6 26,1-21,2-2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38.23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1,'0'621,"0"-596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41.13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204 32,'-7'0,"1"0,0 1,0 0,0 0,0 0,0 1,0-1,0 2,0-1,0 1,1-1,-1 2,1-1,0 0,-5 6,-1 1,0 2,1 0,1 0,-16 27,19-28,0 1,1 0,0 1,1-1,1 1,0-1,0 1,0 23,1-3,3 0,4 41,-4-68,0 1,0-1,1 0,0 0,0-1,0 1,1 0,0-1,0 1,0-1,0 0,1 0,0 0,0-1,1 1,-1-1,1 0,0 0,0-1,0 1,11 4,-3-2,0-1,0-1,1 0,-1-1,1 0,0-1,0 0,21-1,1-1,99-5,-132 5,-1-1,1 1,0-1,0 0,0 0,-1 0,1 0,0 0,-1-1,1 1,-1-1,0 0,1 1,-1-1,0 0,0-1,0 1,-1 0,1 0,0-1,-1 1,0-1,1 0,-1 1,0-1,0 0,0 0,-1 1,1-1,-1-3,2-11,0 0,-2 0,0-1,-3-17,1 4,1 12,0 0,-1 1,-1-1,-1 1,0 0,-2 0,0 0,-1 1,0-1,-2 2,-11-20,-1 4,13 18,-1 1,-20-23,25 32,0 0,0 1,0-1,-1 1,0 0,0 0,0 1,0-1,0 1,0 0,0 0,-7-1,-8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46.06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4853 934,'-49'-37,"9"9,-58-45,-174-97,169 110,-43-24,-3 7,-274-101,-158 16,447 137,-262-13,-140 37,256 4,153-4,-149 2,252 1,0 1,0 2,1 0,-1 1,1 1,-31 14,-126 74,95-48,41-19,0 1,-44 39,79-60,-22 18,1 2,1 2,-32 42,-64 106,97-137,-95 154,99-162,17-25,0 1,0-1,1 1,0 1,1-1,0 1,1 0,0 0,0 0,-2 15,6-24,-1 0,1 0,0 0,0 1,0-1,0 0,0 0,0 0,1 0,-1 1,0-1,0 0,1 0,-1 0,1 0,-1 0,1 0,-1 0,1 0,0 0,0 0,-1 0,1 0,0 0,2 1,-2-2,1 1,0-1,0 1,0-1,0 0,-1 1,1-1,0 0,0 0,0-1,0 1,0 0,-1-1,4 0,3-2,0 0,0 0,0-1,-1 0,14-9,169-126,-174 127,1 0,1 0,-1 2,2 0,33-13,-40 19,-32 15,-49 31,46-29,0 1,-34 27,49-35,0 0,-1-1,0 0,1 0,-2-1,1 0,0-1,-1 0,-18 3,12-2,-1 1,-21 8,34-11,0 0,-1 0,1 0,-1-1,1 0,-1 0,0 0,1-1,-7 1,9-1,0-1,-1 1,1-1,0 0,0 1,0-1,0 0,0 0,0 0,1 0,-1-1,0 1,1 0,-1-1,0 0,1 1,0-1,-1 0,1 1,0-1,0 0,-1-3,-6-12,1-1,1-1,1 1,1-1,0 1,1-1,0-30,1 21,-18-64,17 72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47.64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1,'5'0,"6"0,1 4,4 3,3 4,4 0,-3 3,1 4,2 4,1-2,-3 0,-1-2,-3-1,-1 3,-2 2,1-3,-2-4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48.97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253 1,'-53'58,"-63"101,104-143,2-3,-1 0,2 1,0 0,1 1,-11 26,13-20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59239-48D8-4F00-8DF8-51CCCCE670F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A4AA2-80F8-4AC4-A380-5037DF0B0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5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A9217-2877-4290-BDD3-930AEB1EA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5FCDE-62B9-4ED7-86DC-B45745EE8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DB083-41C0-4BE4-9F00-B570634C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17B51-07D0-4BC0-BC57-2D5A5FE8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97A89-B444-4F38-8E97-0F19CCD6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0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9B6C-C7CE-47B2-AD8A-9C22A1E0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F3C5C-2735-4A78-8771-D3A8648E7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08F1B-95D3-4503-A3DB-A482E546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3989-B43F-4FF0-85F1-FA7832AB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4E409-278B-4EF0-AD55-7F7052E1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9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B4B39D-A227-40AF-BC14-5734056DC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2EEB0-81C5-438F-BAFF-70C63E308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76AA3-3347-4BAC-A0CC-404F904D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BE47-E852-4EFE-9474-F9C85FBB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93F4F-01CD-410D-92E9-F9D85EE3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95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ADEA-059F-465E-B6B6-7DC21E59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A6A5-2C37-4327-946C-812925DF9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230EE-1974-497B-91D6-18A9B245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FB10D-FAF3-40F7-BC89-7494D2CB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FE36A-5B94-490E-A56D-3A47675A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3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6233-E0DB-4E0C-B8C9-432E88FF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68F0E-E553-43F1-86BB-ED4625A06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E3E52-A777-4327-9E88-A48CBDEF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B8C2-E4E5-41B2-A52C-3FB1DDC2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3CEA-2C87-451D-89A5-A3979622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16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F36D-7F8A-4DB6-A9DA-003DA2C3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400-FBE2-4556-B1CE-4B326C94B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6D6FB-3C5A-4C77-944C-2A8D29CD5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C32BD-2B85-4A43-BADF-896C9141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46B0C-8CB7-4382-A77B-901D8607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2DF6-DF71-49FF-B408-62FDF99E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4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FCA2-2442-4ED6-A5FC-5F50B46E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396D3-8160-48B3-A830-30978CEBF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04031-8F81-4835-AD8B-ED7E5EAC1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7F98C-1BFC-427A-BAF9-B2716C907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B9AEA-CC57-43F6-AADB-3DFBAE766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C5989-45BF-4473-BA96-B88E863C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B6E1F7-8167-4557-842F-A5D76753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92BF6-4830-46B3-BCF2-D44904C4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52BC-9F33-4BE1-A18B-0C8CA629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A222F-744F-424B-ADFA-CB0FA81B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2FBE7-D491-490E-B846-34CC2EF5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1B462-C131-4129-B279-DE1E6542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5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D6E55-B594-4CAD-BA45-58171FB8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B8F0D-57EA-4AB7-A63C-37D15D33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E7C0F-C654-4337-AEB8-A5E31D41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4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4B33-2E4C-4B2C-A564-E246A128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FCC7E-6C9E-4645-9C46-0BE42D6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B71E8-E27A-4BF4-944B-843A3CD6E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1799F-3FDE-4BC4-8344-20C453FE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9339C-A2B1-44FD-BC17-32F7E21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FCB5E-C066-4CA6-BE20-563EE558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19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9463-217C-4230-BB3E-34AF8E09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78BD4-D8DB-478C-8361-46389BA9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ECCEE-07F4-47DE-B881-830C267B0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86249-1F9F-44C3-9523-154CFA16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48763-5A2B-454D-93D6-886D303D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DCE2C-DC86-4A31-A62B-6AA0B9DB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9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5A047E-50F2-4012-B985-FE7B4923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44974-BD7B-4F2B-8FB8-A439861C4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1D18E-63D9-47A9-86B5-EF890BDB6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38865-A5ED-497A-834E-917FD4A6C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940B0-D42F-47E8-B627-7C17D9477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1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21" Type="http://schemas.openxmlformats.org/officeDocument/2006/relationships/image" Target="../media/image10.png"/><Relationship Id="rId34" Type="http://schemas.openxmlformats.org/officeDocument/2006/relationships/customXml" Target="../ink/ink15.xml"/><Relationship Id="rId7" Type="http://schemas.openxmlformats.org/officeDocument/2006/relationships/image" Target="../media/image3.png"/><Relationship Id="rId12" Type="http://schemas.openxmlformats.org/officeDocument/2006/relationships/customXml" Target="../ink/ink4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image" Target="../media/image1.png"/><Relationship Id="rId2" Type="http://schemas.microsoft.com/office/2007/relationships/media" Target="../media/media2.m4a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customXml" Target="../ink/ink1.xml"/><Relationship Id="rId11" Type="http://schemas.openxmlformats.org/officeDocument/2006/relationships/image" Target="../media/image5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18.png"/><Relationship Id="rId5" Type="http://schemas.openxmlformats.org/officeDocument/2006/relationships/image" Target="../media/image2.jpe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10" Type="http://schemas.openxmlformats.org/officeDocument/2006/relationships/customXml" Target="../ink/ink3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3.png"/><Relationship Id="rId30" Type="http://schemas.openxmlformats.org/officeDocument/2006/relationships/customXml" Target="../ink/ink13.xml"/><Relationship Id="rId35" Type="http://schemas.openxmlformats.org/officeDocument/2006/relationships/image" Target="../media/image17.png"/><Relationship Id="rId8" Type="http://schemas.openxmlformats.org/officeDocument/2006/relationships/customXml" Target="../ink/ink2.xml"/><Relationship Id="rId3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6.m4a"/><Relationship Id="rId7" Type="http://schemas.openxmlformats.org/officeDocument/2006/relationships/image" Target="../media/image21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8.m4a"/><Relationship Id="rId7" Type="http://schemas.openxmlformats.org/officeDocument/2006/relationships/image" Target="../media/image22.pn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618D-3199-4B0E-8982-8082D24763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38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E6836-0E2D-4B27-8D0F-830BA4A1E4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Multiplying by 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DFB163-29DC-4126-8B0C-BD95707FA0DA}"/>
              </a:ext>
            </a:extLst>
          </p:cNvPr>
          <p:cNvSpPr/>
          <p:nvPr/>
        </p:nvSpPr>
        <p:spPr>
          <a:xfrm>
            <a:off x="4604551" y="3429000"/>
            <a:ext cx="2982897" cy="974324"/>
          </a:xfrm>
          <a:custGeom>
            <a:avLst/>
            <a:gdLst>
              <a:gd name="connsiteX0" fmla="*/ 0 w 2982897"/>
              <a:gd name="connsiteY0" fmla="*/ 0 h 974324"/>
              <a:gd name="connsiteX1" fmla="*/ 2982897 w 2982897"/>
              <a:gd name="connsiteY1" fmla="*/ 0 h 974324"/>
              <a:gd name="connsiteX2" fmla="*/ 2982897 w 2982897"/>
              <a:gd name="connsiteY2" fmla="*/ 974324 h 974324"/>
              <a:gd name="connsiteX3" fmla="*/ 0 w 2982897"/>
              <a:gd name="connsiteY3" fmla="*/ 974324 h 974324"/>
              <a:gd name="connsiteX4" fmla="*/ 0 w 2982897"/>
              <a:gd name="connsiteY4" fmla="*/ 0 h 97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897" h="974324" extrusionOk="0">
                <a:moveTo>
                  <a:pt x="0" y="0"/>
                </a:moveTo>
                <a:cubicBezTo>
                  <a:pt x="914656" y="-12499"/>
                  <a:pt x="2580480" y="-17896"/>
                  <a:pt x="2982897" y="0"/>
                </a:cubicBezTo>
                <a:cubicBezTo>
                  <a:pt x="2934839" y="335076"/>
                  <a:pt x="3026582" y="757493"/>
                  <a:pt x="2982897" y="974324"/>
                </a:cubicBezTo>
                <a:cubicBezTo>
                  <a:pt x="2165157" y="919530"/>
                  <a:pt x="966318" y="808610"/>
                  <a:pt x="0" y="974324"/>
                </a:cubicBezTo>
                <a:cubicBezTo>
                  <a:pt x="-70422" y="514634"/>
                  <a:pt x="-728" y="332140"/>
                  <a:pt x="0" y="0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302348511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99657723-37E6-4EE0-88BA-17D9B323D4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91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66"/>
    </mc:Choice>
    <mc:Fallback>
      <p:transition spd="slow" advTm="10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CF8386-EC7B-49E1-AFE8-6C43C743CC83}"/>
              </a:ext>
            </a:extLst>
          </p:cNvPr>
          <p:cNvSpPr/>
          <p:nvPr/>
        </p:nvSpPr>
        <p:spPr>
          <a:xfrm>
            <a:off x="0" y="5663953"/>
            <a:ext cx="12192000" cy="119404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29EE9-7B11-4B78-84CB-5FA4C32F858F}"/>
              </a:ext>
            </a:extLst>
          </p:cNvPr>
          <p:cNvSpPr/>
          <p:nvPr/>
        </p:nvSpPr>
        <p:spPr>
          <a:xfrm>
            <a:off x="85156" y="5799311"/>
            <a:ext cx="524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Multiplying by 10.</a:t>
            </a:r>
          </a:p>
        </p:txBody>
      </p:sp>
      <p:pic>
        <p:nvPicPr>
          <p:cNvPr id="1026" name="Picture 2" descr="Base Ten Blocks – Maths Materials">
            <a:extLst>
              <a:ext uri="{FF2B5EF4-FFF2-40B4-BE49-F238E27FC236}">
                <a16:creationId xmlns:a16="http://schemas.microsoft.com/office/drawing/2014/main" id="{6B1CA505-B350-472C-9AF1-BA5C10FA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090701"/>
            <a:ext cx="9341735" cy="33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76D5554B-7AA4-4BB1-AFBE-B879BD8685AD}"/>
              </a:ext>
            </a:extLst>
          </p:cNvPr>
          <p:cNvSpPr/>
          <p:nvPr/>
        </p:nvSpPr>
        <p:spPr>
          <a:xfrm>
            <a:off x="9835897" y="2781229"/>
            <a:ext cx="135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4059E73-042C-4B0A-B604-0EB89C2CBCE5}"/>
              </a:ext>
            </a:extLst>
          </p:cNvPr>
          <p:cNvSpPr/>
          <p:nvPr/>
        </p:nvSpPr>
        <p:spPr>
          <a:xfrm>
            <a:off x="5350025" y="787400"/>
            <a:ext cx="2648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Hundred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E7BB457-8340-4985-97C2-E92C283B780A}"/>
              </a:ext>
            </a:extLst>
          </p:cNvPr>
          <p:cNvSpPr/>
          <p:nvPr/>
        </p:nvSpPr>
        <p:spPr>
          <a:xfrm>
            <a:off x="8887404" y="911538"/>
            <a:ext cx="1169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47D5F3-F503-40FE-93D0-F1384CFFBA1E}"/>
              </a:ext>
            </a:extLst>
          </p:cNvPr>
          <p:cNvSpPr/>
          <p:nvPr/>
        </p:nvSpPr>
        <p:spPr>
          <a:xfrm>
            <a:off x="1756961" y="478135"/>
            <a:ext cx="2946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Thousand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67ABA96-096C-4FB8-AEFE-50B580AC438D}"/>
                  </a:ext>
                </a:extLst>
              </p14:cNvPr>
              <p14:cNvContentPartPr/>
              <p14:nvPr/>
            </p14:nvContentPartPr>
            <p14:xfrm>
              <a:off x="10556160" y="270232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67ABA96-096C-4FB8-AEFE-50B580AC43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47160" y="2693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E0E4AB7-57A3-44E8-8FB9-9392CE2272BA}"/>
                  </a:ext>
                </a:extLst>
              </p14:cNvPr>
              <p14:cNvContentPartPr/>
              <p14:nvPr/>
            </p14:nvContentPartPr>
            <p14:xfrm>
              <a:off x="9983400" y="933640"/>
              <a:ext cx="717480" cy="17892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E0E4AB7-57A3-44E8-8FB9-9392CE2272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74760" y="925000"/>
                <a:ext cx="735120" cy="180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8B944BDD-A9B9-47D8-AAD1-6EC312C12AA1}"/>
              </a:ext>
            </a:extLst>
          </p:cNvPr>
          <p:cNvGrpSpPr/>
          <p:nvPr/>
        </p:nvGrpSpPr>
        <p:grpSpPr>
          <a:xfrm>
            <a:off x="10921920" y="1635280"/>
            <a:ext cx="572040" cy="266760"/>
            <a:chOff x="10921920" y="1635280"/>
            <a:chExt cx="57204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5C0A320-5E42-436B-A4E7-070D8C184E9F}"/>
                    </a:ext>
                  </a:extLst>
                </p14:cNvPr>
                <p14:cNvContentPartPr/>
                <p14:nvPr/>
              </p14:nvContentPartPr>
              <p14:xfrm>
                <a:off x="10921920" y="1676320"/>
                <a:ext cx="168840" cy="225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5C0A320-5E42-436B-A4E7-070D8C184E9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12920" y="1667320"/>
                  <a:ext cx="186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E6180F4-406B-44AC-A3E5-AD60D1D0EB24}"/>
                    </a:ext>
                  </a:extLst>
                </p14:cNvPr>
                <p14:cNvContentPartPr/>
                <p14:nvPr/>
              </p14:nvContentPartPr>
              <p14:xfrm>
                <a:off x="10953960" y="1645360"/>
                <a:ext cx="130320" cy="255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E6180F4-406B-44AC-A3E5-AD60D1D0EB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45320" y="1636720"/>
                  <a:ext cx="147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EE105CA-3670-498C-BBE3-E776211C52E4}"/>
                    </a:ext>
                  </a:extLst>
                </p14:cNvPr>
                <p14:cNvContentPartPr/>
                <p14:nvPr/>
              </p14:nvContentPartPr>
              <p14:xfrm>
                <a:off x="11216040" y="1635280"/>
                <a:ext cx="360" cy="232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EE105CA-3670-498C-BBE3-E776211C52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07400" y="1626640"/>
                  <a:ext cx="18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A92A8A8-80A4-4B07-8DED-4A2EB854F28F}"/>
                    </a:ext>
                  </a:extLst>
                </p14:cNvPr>
                <p14:cNvContentPartPr/>
                <p14:nvPr/>
              </p14:nvContentPartPr>
              <p14:xfrm>
                <a:off x="11325840" y="1654720"/>
                <a:ext cx="168120" cy="205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A92A8A8-80A4-4B07-8DED-4A2EB854F2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316840" y="1646080"/>
                  <a:ext cx="18576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3817C03-CB20-44AC-9CE4-F0259162E04C}"/>
              </a:ext>
            </a:extLst>
          </p:cNvPr>
          <p:cNvGrpSpPr/>
          <p:nvPr/>
        </p:nvGrpSpPr>
        <p:grpSpPr>
          <a:xfrm>
            <a:off x="7386000" y="263320"/>
            <a:ext cx="1788480" cy="642600"/>
            <a:chOff x="7386000" y="263320"/>
            <a:chExt cx="1788480" cy="64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752DACF-B440-4BC2-B53D-734C47648EC8}"/>
                    </a:ext>
                  </a:extLst>
                </p14:cNvPr>
                <p14:cNvContentPartPr/>
                <p14:nvPr/>
              </p14:nvContentPartPr>
              <p14:xfrm>
                <a:off x="7427400" y="516760"/>
                <a:ext cx="1747080" cy="389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752DACF-B440-4BC2-B53D-734C47648E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18400" y="508120"/>
                  <a:ext cx="17647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1934634-3D0E-473C-BF53-37B7DA71E466}"/>
                    </a:ext>
                  </a:extLst>
                </p14:cNvPr>
                <p14:cNvContentPartPr/>
                <p14:nvPr/>
              </p14:nvContentPartPr>
              <p14:xfrm>
                <a:off x="7386000" y="324880"/>
                <a:ext cx="104760" cy="86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1934634-3D0E-473C-BF53-37B7DA71E46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77360" y="316240"/>
                  <a:ext cx="122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60DF9D3-10A4-42EF-B36A-A664066681D7}"/>
                    </a:ext>
                  </a:extLst>
                </p14:cNvPr>
                <p14:cNvContentPartPr/>
                <p14:nvPr/>
              </p14:nvContentPartPr>
              <p14:xfrm>
                <a:off x="7406520" y="324880"/>
                <a:ext cx="91440" cy="131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60DF9D3-10A4-42EF-B36A-A664066681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97520" y="316240"/>
                  <a:ext cx="109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7D17997-0604-4182-89A2-39693CACF581}"/>
                    </a:ext>
                  </a:extLst>
                </p14:cNvPr>
                <p14:cNvContentPartPr/>
                <p14:nvPr/>
              </p14:nvContentPartPr>
              <p14:xfrm>
                <a:off x="7660320" y="274120"/>
                <a:ext cx="360" cy="121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7D17997-0604-4182-89A2-39693CACF5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51320" y="265120"/>
                  <a:ext cx="18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A1F9B8D-E579-4105-BD6F-92A9B4F9531A}"/>
                    </a:ext>
                  </a:extLst>
                </p14:cNvPr>
                <p14:cNvContentPartPr/>
                <p14:nvPr/>
              </p14:nvContentPartPr>
              <p14:xfrm>
                <a:off x="7791000" y="263320"/>
                <a:ext cx="136080" cy="114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A1F9B8D-E579-4105-BD6F-92A9B4F953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82000" y="254680"/>
                  <a:ext cx="15372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4D2D04B-AC97-4A95-AB46-90D5BB13FAFE}"/>
              </a:ext>
            </a:extLst>
          </p:cNvPr>
          <p:cNvGrpSpPr/>
          <p:nvPr/>
        </p:nvGrpSpPr>
        <p:grpSpPr>
          <a:xfrm>
            <a:off x="4430400" y="182320"/>
            <a:ext cx="1452240" cy="620280"/>
            <a:chOff x="4430400" y="182320"/>
            <a:chExt cx="1452240" cy="62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586636D-0B52-47AB-9855-59D7F4C9A5AD}"/>
                    </a:ext>
                  </a:extLst>
                </p14:cNvPr>
                <p14:cNvContentPartPr/>
                <p14:nvPr/>
              </p14:nvContentPartPr>
              <p14:xfrm>
                <a:off x="4430400" y="395440"/>
                <a:ext cx="1452240" cy="407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586636D-0B52-47AB-9855-59D7F4C9A5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21400" y="386440"/>
                  <a:ext cx="14698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A50FD0A-7E1E-43A9-A3E9-5272E92F0FA8}"/>
                    </a:ext>
                  </a:extLst>
                </p14:cNvPr>
                <p14:cNvContentPartPr/>
                <p14:nvPr/>
              </p14:nvContentPartPr>
              <p14:xfrm>
                <a:off x="5089920" y="182320"/>
                <a:ext cx="106920" cy="167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A50FD0A-7E1E-43A9-A3E9-5272E92F0FA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80920" y="173680"/>
                  <a:ext cx="124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B585D87-283B-4ACA-82C2-E1880F0FBA85}"/>
                    </a:ext>
                  </a:extLst>
                </p14:cNvPr>
                <p14:cNvContentPartPr/>
                <p14:nvPr/>
              </p14:nvContentPartPr>
              <p14:xfrm>
                <a:off x="5055720" y="203200"/>
                <a:ext cx="146160" cy="98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B585D87-283B-4ACA-82C2-E1880F0FBA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47080" y="194200"/>
                  <a:ext cx="163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44325E1-BDA8-4502-9B61-76CE493CCF90}"/>
                    </a:ext>
                  </a:extLst>
                </p14:cNvPr>
                <p14:cNvContentPartPr/>
                <p14:nvPr/>
              </p14:nvContentPartPr>
              <p14:xfrm>
                <a:off x="5363880" y="223360"/>
                <a:ext cx="360" cy="172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44325E1-BDA8-4502-9B61-76CE493CCF9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55240" y="214360"/>
                  <a:ext cx="18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1877C8C-ED20-4624-9591-745CAC3A3014}"/>
                    </a:ext>
                  </a:extLst>
                </p14:cNvPr>
                <p14:cNvContentPartPr/>
                <p14:nvPr/>
              </p14:nvContentPartPr>
              <p14:xfrm>
                <a:off x="5493840" y="241720"/>
                <a:ext cx="127080" cy="217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1877C8C-ED20-4624-9591-745CAC3A30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84840" y="232720"/>
                  <a:ext cx="144720" cy="235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8" name="Audio 87">
            <a:hlinkClick r:id="" action="ppaction://media"/>
            <a:extLst>
              <a:ext uri="{FF2B5EF4-FFF2-40B4-BE49-F238E27FC236}">
                <a16:creationId xmlns:a16="http://schemas.microsoft.com/office/drawing/2014/main" id="{4B0D9C58-50BE-480C-B92C-33E9FBA9ED9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587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2"/>
    </mc:Choice>
    <mc:Fallback>
      <p:transition spd="slow" advTm="20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62" grpId="0"/>
      <p:bldP spid="64" grpId="0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CF8386-EC7B-49E1-AFE8-6C43C743CC83}"/>
              </a:ext>
            </a:extLst>
          </p:cNvPr>
          <p:cNvSpPr/>
          <p:nvPr/>
        </p:nvSpPr>
        <p:spPr>
          <a:xfrm>
            <a:off x="0" y="5663953"/>
            <a:ext cx="12192000" cy="119404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29EE9-7B11-4B78-84CB-5FA4C32F858F}"/>
              </a:ext>
            </a:extLst>
          </p:cNvPr>
          <p:cNvSpPr/>
          <p:nvPr/>
        </p:nvSpPr>
        <p:spPr>
          <a:xfrm>
            <a:off x="85156" y="5799311"/>
            <a:ext cx="524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Multiplying by 10.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811570" y="135359"/>
            <a:ext cx="3050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47 x 10 =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3766225" y="135359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470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7EA436-2463-421A-A727-B38923B42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1" t="21926" r="42249" b="42518"/>
          <a:stretch/>
        </p:blipFill>
        <p:spPr>
          <a:xfrm>
            <a:off x="3119119" y="1310640"/>
            <a:ext cx="5954522" cy="400304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B16418-619B-4968-A6E2-C1FDEF0FE1FA}"/>
              </a:ext>
            </a:extLst>
          </p:cNvPr>
          <p:cNvSpPr/>
          <p:nvPr/>
        </p:nvSpPr>
        <p:spPr>
          <a:xfrm>
            <a:off x="4112475" y="1408962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C19B5-3D1B-499C-946B-D731A9DAF072}"/>
              </a:ext>
            </a:extLst>
          </p:cNvPr>
          <p:cNvSpPr/>
          <p:nvPr/>
        </p:nvSpPr>
        <p:spPr>
          <a:xfrm>
            <a:off x="5257309" y="140896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CBB3E3-CEA1-46BA-ABC2-778A606B75AC}"/>
              </a:ext>
            </a:extLst>
          </p:cNvPr>
          <p:cNvSpPr/>
          <p:nvPr/>
        </p:nvSpPr>
        <p:spPr>
          <a:xfrm>
            <a:off x="6286727" y="140896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AC6BE4-E29F-4DA5-B2DE-27DD6D3E5BDB}"/>
              </a:ext>
            </a:extLst>
          </p:cNvPr>
          <p:cNvSpPr/>
          <p:nvPr/>
        </p:nvSpPr>
        <p:spPr>
          <a:xfrm>
            <a:off x="7221600" y="1408962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6286727" y="238883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7298543" y="240045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F17EC7-868C-4124-B421-7E40D6B83537}"/>
              </a:ext>
            </a:extLst>
          </p:cNvPr>
          <p:cNvSpPr/>
          <p:nvPr/>
        </p:nvSpPr>
        <p:spPr>
          <a:xfrm>
            <a:off x="5257309" y="336132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565C3F-9CB0-4531-BE1F-A4355A16C3C7}"/>
              </a:ext>
            </a:extLst>
          </p:cNvPr>
          <p:cNvSpPr/>
          <p:nvPr/>
        </p:nvSpPr>
        <p:spPr>
          <a:xfrm>
            <a:off x="6305962" y="338959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006980-966F-4182-BBD2-D733941C62BE}"/>
              </a:ext>
            </a:extLst>
          </p:cNvPr>
          <p:cNvSpPr/>
          <p:nvPr/>
        </p:nvSpPr>
        <p:spPr>
          <a:xfrm>
            <a:off x="7330241" y="338959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EF9A0FA-794E-4B27-977C-93AD24274D1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66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72"/>
    </mc:Choice>
    <mc:Fallback>
      <p:transition spd="slow" advTm="52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1" grpId="0"/>
      <p:bldP spid="58" grpId="0"/>
      <p:bldP spid="59" grpId="0"/>
      <p:bldP spid="60" grpId="0"/>
      <p:bldP spid="61" grpId="0"/>
      <p:bldP spid="2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CF8386-EC7B-49E1-AFE8-6C43C743CC83}"/>
              </a:ext>
            </a:extLst>
          </p:cNvPr>
          <p:cNvSpPr/>
          <p:nvPr/>
        </p:nvSpPr>
        <p:spPr>
          <a:xfrm>
            <a:off x="0" y="5663953"/>
            <a:ext cx="12192000" cy="119404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29EE9-7B11-4B78-84CB-5FA4C32F858F}"/>
              </a:ext>
            </a:extLst>
          </p:cNvPr>
          <p:cNvSpPr/>
          <p:nvPr/>
        </p:nvSpPr>
        <p:spPr>
          <a:xfrm>
            <a:off x="85156" y="5799311"/>
            <a:ext cx="524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Multiplying by 10.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619211" y="135359"/>
            <a:ext cx="3435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390 x 10 =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4103148" y="144700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3900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7EA436-2463-421A-A727-B38923B42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1" t="21926" r="42249" b="42518"/>
          <a:stretch/>
        </p:blipFill>
        <p:spPr>
          <a:xfrm>
            <a:off x="3119119" y="1310640"/>
            <a:ext cx="5954522" cy="400304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B16418-619B-4968-A6E2-C1FDEF0FE1FA}"/>
              </a:ext>
            </a:extLst>
          </p:cNvPr>
          <p:cNvSpPr/>
          <p:nvPr/>
        </p:nvSpPr>
        <p:spPr>
          <a:xfrm>
            <a:off x="4112475" y="1408962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C19B5-3D1B-499C-946B-D731A9DAF072}"/>
              </a:ext>
            </a:extLst>
          </p:cNvPr>
          <p:cNvSpPr/>
          <p:nvPr/>
        </p:nvSpPr>
        <p:spPr>
          <a:xfrm>
            <a:off x="5257309" y="140896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CBB3E3-CEA1-46BA-ABC2-778A606B75AC}"/>
              </a:ext>
            </a:extLst>
          </p:cNvPr>
          <p:cNvSpPr/>
          <p:nvPr/>
        </p:nvSpPr>
        <p:spPr>
          <a:xfrm>
            <a:off x="6286727" y="140896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AC6BE4-E29F-4DA5-B2DE-27DD6D3E5BDB}"/>
              </a:ext>
            </a:extLst>
          </p:cNvPr>
          <p:cNvSpPr/>
          <p:nvPr/>
        </p:nvSpPr>
        <p:spPr>
          <a:xfrm>
            <a:off x="7221600" y="1408962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6286727" y="238883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7298543" y="240045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F17EC7-868C-4124-B421-7E40D6B83537}"/>
              </a:ext>
            </a:extLst>
          </p:cNvPr>
          <p:cNvSpPr/>
          <p:nvPr/>
        </p:nvSpPr>
        <p:spPr>
          <a:xfrm>
            <a:off x="5269138" y="238013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006980-966F-4182-BBD2-D733941C62BE}"/>
              </a:ext>
            </a:extLst>
          </p:cNvPr>
          <p:cNvSpPr/>
          <p:nvPr/>
        </p:nvSpPr>
        <p:spPr>
          <a:xfrm>
            <a:off x="7330241" y="338959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14D36E-EA4D-4B0C-837C-A919FCD23C57}"/>
              </a:ext>
            </a:extLst>
          </p:cNvPr>
          <p:cNvSpPr/>
          <p:nvPr/>
        </p:nvSpPr>
        <p:spPr>
          <a:xfrm>
            <a:off x="5317473" y="334706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BFECC0-97BD-465D-A995-08447CFED9B1}"/>
              </a:ext>
            </a:extLst>
          </p:cNvPr>
          <p:cNvSpPr/>
          <p:nvPr/>
        </p:nvSpPr>
        <p:spPr>
          <a:xfrm>
            <a:off x="6329289" y="335869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7BCE80-1AC7-44A2-81D0-9135A2C2F277}"/>
              </a:ext>
            </a:extLst>
          </p:cNvPr>
          <p:cNvSpPr/>
          <p:nvPr/>
        </p:nvSpPr>
        <p:spPr>
          <a:xfrm>
            <a:off x="4299884" y="333837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D753972-A47D-49A3-AAF4-232BFDAA6A3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98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880"/>
    </mc:Choice>
    <mc:Fallback>
      <p:transition spd="slow" advTm="53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1" grpId="0"/>
      <p:bldP spid="58" grpId="0"/>
      <p:bldP spid="59" grpId="0"/>
      <p:bldP spid="60" grpId="0"/>
      <p:bldP spid="61" grpId="0"/>
      <p:bldP spid="2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CF8386-EC7B-49E1-AFE8-6C43C743CC83}"/>
              </a:ext>
            </a:extLst>
          </p:cNvPr>
          <p:cNvSpPr/>
          <p:nvPr/>
        </p:nvSpPr>
        <p:spPr>
          <a:xfrm>
            <a:off x="0" y="5663953"/>
            <a:ext cx="12192000" cy="119404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29EE9-7B11-4B78-84CB-5FA4C32F858F}"/>
              </a:ext>
            </a:extLst>
          </p:cNvPr>
          <p:cNvSpPr/>
          <p:nvPr/>
        </p:nvSpPr>
        <p:spPr>
          <a:xfrm>
            <a:off x="85156" y="5799311"/>
            <a:ext cx="524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Multiplying by 10.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715391" y="135359"/>
            <a:ext cx="3243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3.2 x 10 =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3770817" y="11240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5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7EA436-2463-421A-A727-B38923B42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1" t="21926" r="42249" b="42518"/>
          <a:stretch/>
        </p:blipFill>
        <p:spPr>
          <a:xfrm>
            <a:off x="3119119" y="1310640"/>
            <a:ext cx="5954522" cy="400304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B16418-619B-4968-A6E2-C1FDEF0FE1FA}"/>
              </a:ext>
            </a:extLst>
          </p:cNvPr>
          <p:cNvSpPr/>
          <p:nvPr/>
        </p:nvSpPr>
        <p:spPr>
          <a:xfrm>
            <a:off x="3177602" y="1396830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C19B5-3D1B-499C-946B-D731A9DAF072}"/>
              </a:ext>
            </a:extLst>
          </p:cNvPr>
          <p:cNvSpPr/>
          <p:nvPr/>
        </p:nvSpPr>
        <p:spPr>
          <a:xfrm>
            <a:off x="4322436" y="139683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CBB3E3-CEA1-46BA-ABC2-778A606B75AC}"/>
              </a:ext>
            </a:extLst>
          </p:cNvPr>
          <p:cNvSpPr/>
          <p:nvPr/>
        </p:nvSpPr>
        <p:spPr>
          <a:xfrm>
            <a:off x="5351854" y="139683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AC6BE4-E29F-4DA5-B2DE-27DD6D3E5BDB}"/>
              </a:ext>
            </a:extLst>
          </p:cNvPr>
          <p:cNvSpPr/>
          <p:nvPr/>
        </p:nvSpPr>
        <p:spPr>
          <a:xfrm>
            <a:off x="6286727" y="1396830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7298542" y="241504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6286727" y="237152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BFECC0-97BD-465D-A995-08447CFED9B1}"/>
              </a:ext>
            </a:extLst>
          </p:cNvPr>
          <p:cNvSpPr/>
          <p:nvPr/>
        </p:nvSpPr>
        <p:spPr>
          <a:xfrm>
            <a:off x="6329289" y="335869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/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9A051D9-B67D-45C6-A9FF-0D993DDF20E7}"/>
              </a:ext>
            </a:extLst>
          </p:cNvPr>
          <p:cNvSpPr/>
          <p:nvPr/>
        </p:nvSpPr>
        <p:spPr>
          <a:xfrm>
            <a:off x="7010002" y="2833194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A2ABB9-5E34-4421-955F-557CFDB9279A}"/>
              </a:ext>
            </a:extLst>
          </p:cNvPr>
          <p:cNvSpPr/>
          <p:nvPr/>
        </p:nvSpPr>
        <p:spPr>
          <a:xfrm>
            <a:off x="7010002" y="1791732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FF9520-3CCE-42BA-B5CB-40C40CD43F8C}"/>
              </a:ext>
            </a:extLst>
          </p:cNvPr>
          <p:cNvSpPr/>
          <p:nvPr/>
        </p:nvSpPr>
        <p:spPr>
          <a:xfrm>
            <a:off x="7010002" y="3750157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5351854" y="335869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5E4491F1-AF7A-4071-A42B-4F61A4C352B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621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271"/>
    </mc:Choice>
    <mc:Fallback>
      <p:transition spd="slow" advTm="41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1" grpId="0"/>
      <p:bldP spid="58" grpId="0"/>
      <p:bldP spid="59" grpId="0"/>
      <p:bldP spid="60" grpId="0"/>
      <p:bldP spid="61" grpId="0"/>
      <p:bldP spid="2" grpId="0"/>
      <p:bldP spid="12" grpId="0"/>
      <p:bldP spid="17" grpId="0"/>
      <p:bldP spid="3" grpId="0"/>
      <p:bldP spid="4" grpId="0" animBg="1"/>
      <p:bldP spid="20" grpId="0" animBg="1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CF8386-EC7B-49E1-AFE8-6C43C743CC83}"/>
              </a:ext>
            </a:extLst>
          </p:cNvPr>
          <p:cNvSpPr/>
          <p:nvPr/>
        </p:nvSpPr>
        <p:spPr>
          <a:xfrm>
            <a:off x="0" y="5663953"/>
            <a:ext cx="12192000" cy="119404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29EE9-7B11-4B78-84CB-5FA4C32F858F}"/>
              </a:ext>
            </a:extLst>
          </p:cNvPr>
          <p:cNvSpPr/>
          <p:nvPr/>
        </p:nvSpPr>
        <p:spPr>
          <a:xfrm>
            <a:off x="85156" y="5799311"/>
            <a:ext cx="524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Multiplying by 10.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426853" y="135359"/>
            <a:ext cx="382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53.62 x 10=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4339086" y="135359"/>
            <a:ext cx="191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536.2</a:t>
            </a:r>
            <a:endParaRPr lang="en-US" sz="5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7EA436-2463-421A-A727-B38923B42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1" t="21926" r="42249" b="42518"/>
          <a:stretch/>
        </p:blipFill>
        <p:spPr>
          <a:xfrm>
            <a:off x="3119119" y="1310640"/>
            <a:ext cx="5954522" cy="400304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B16418-619B-4968-A6E2-C1FDEF0FE1FA}"/>
              </a:ext>
            </a:extLst>
          </p:cNvPr>
          <p:cNvSpPr/>
          <p:nvPr/>
        </p:nvSpPr>
        <p:spPr>
          <a:xfrm>
            <a:off x="3177602" y="1396830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C19B5-3D1B-499C-946B-D731A9DAF072}"/>
              </a:ext>
            </a:extLst>
          </p:cNvPr>
          <p:cNvSpPr/>
          <p:nvPr/>
        </p:nvSpPr>
        <p:spPr>
          <a:xfrm>
            <a:off x="4322436" y="139683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CBB3E3-CEA1-46BA-ABC2-778A606B75AC}"/>
              </a:ext>
            </a:extLst>
          </p:cNvPr>
          <p:cNvSpPr/>
          <p:nvPr/>
        </p:nvSpPr>
        <p:spPr>
          <a:xfrm>
            <a:off x="5351854" y="139683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AC6BE4-E29F-4DA5-B2DE-27DD6D3E5BDB}"/>
              </a:ext>
            </a:extLst>
          </p:cNvPr>
          <p:cNvSpPr/>
          <p:nvPr/>
        </p:nvSpPr>
        <p:spPr>
          <a:xfrm>
            <a:off x="6286727" y="1396830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7298542" y="241504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6286727" y="237152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BFECC0-97BD-465D-A995-08447CFED9B1}"/>
              </a:ext>
            </a:extLst>
          </p:cNvPr>
          <p:cNvSpPr/>
          <p:nvPr/>
        </p:nvSpPr>
        <p:spPr>
          <a:xfrm>
            <a:off x="8296503" y="241003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/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9A051D9-B67D-45C6-A9FF-0D993DDF20E7}"/>
              </a:ext>
            </a:extLst>
          </p:cNvPr>
          <p:cNvSpPr/>
          <p:nvPr/>
        </p:nvSpPr>
        <p:spPr>
          <a:xfrm>
            <a:off x="7010002" y="2833194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A2ABB9-5E34-4421-955F-557CFDB9279A}"/>
              </a:ext>
            </a:extLst>
          </p:cNvPr>
          <p:cNvSpPr/>
          <p:nvPr/>
        </p:nvSpPr>
        <p:spPr>
          <a:xfrm>
            <a:off x="7010002" y="1791732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FF9520-3CCE-42BA-B5CB-40C40CD43F8C}"/>
              </a:ext>
            </a:extLst>
          </p:cNvPr>
          <p:cNvSpPr/>
          <p:nvPr/>
        </p:nvSpPr>
        <p:spPr>
          <a:xfrm>
            <a:off x="7010002" y="3750157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5344454" y="238883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CA6CCE-8F01-42A4-B594-BD163470BCB4}"/>
                  </a:ext>
                </a:extLst>
              </p:cNvPr>
              <p:cNvSpPr/>
              <p:nvPr/>
            </p:nvSpPr>
            <p:spPr>
              <a:xfrm>
                <a:off x="8150617" y="1418375"/>
                <a:ext cx="862737" cy="901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CA6CCE-8F01-42A4-B594-BD163470B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617" y="1418375"/>
                <a:ext cx="862737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4377EF37-3D12-43A7-87D3-BF9C31393D91}"/>
              </a:ext>
            </a:extLst>
          </p:cNvPr>
          <p:cNvSpPr/>
          <p:nvPr/>
        </p:nvSpPr>
        <p:spPr>
          <a:xfrm>
            <a:off x="6308856" y="335602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42FD53-1FF3-4E7F-BA34-A3E68E304B2F}"/>
              </a:ext>
            </a:extLst>
          </p:cNvPr>
          <p:cNvSpPr/>
          <p:nvPr/>
        </p:nvSpPr>
        <p:spPr>
          <a:xfrm>
            <a:off x="5297041" y="331251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1F40B9-6F6F-40F5-9A70-3524173A66BD}"/>
              </a:ext>
            </a:extLst>
          </p:cNvPr>
          <p:cNvSpPr/>
          <p:nvPr/>
        </p:nvSpPr>
        <p:spPr>
          <a:xfrm>
            <a:off x="7306817" y="335101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5322BD-673D-43BF-BBAD-FEDAF2C82F98}"/>
              </a:ext>
            </a:extLst>
          </p:cNvPr>
          <p:cNvSpPr/>
          <p:nvPr/>
        </p:nvSpPr>
        <p:spPr>
          <a:xfrm>
            <a:off x="4354768" y="332981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5DEDC2E-F9FD-489D-BBC5-9491EEA04FB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300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92"/>
    </mc:Choice>
    <mc:Fallback>
      <p:transition spd="slow" advTm="38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1" grpId="0"/>
      <p:bldP spid="58" grpId="0"/>
      <p:bldP spid="59" grpId="0"/>
      <p:bldP spid="60" grpId="0"/>
      <p:bldP spid="61" grpId="0"/>
      <p:bldP spid="2" grpId="0"/>
      <p:bldP spid="12" grpId="0"/>
      <p:bldP spid="17" grpId="0"/>
      <p:bldP spid="3" grpId="0"/>
      <p:bldP spid="4" grpId="0" animBg="1"/>
      <p:bldP spid="20" grpId="0" animBg="1"/>
      <p:bldP spid="21" grpId="0" animBg="1"/>
      <p:bldP spid="22" grpId="0"/>
      <p:bldP spid="19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CF8386-EC7B-49E1-AFE8-6C43C743CC83}"/>
              </a:ext>
            </a:extLst>
          </p:cNvPr>
          <p:cNvSpPr/>
          <p:nvPr/>
        </p:nvSpPr>
        <p:spPr>
          <a:xfrm>
            <a:off x="0" y="5663953"/>
            <a:ext cx="12192000" cy="119404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29EE9-7B11-4B78-84CB-5FA4C32F858F}"/>
              </a:ext>
            </a:extLst>
          </p:cNvPr>
          <p:cNvSpPr/>
          <p:nvPr/>
        </p:nvSpPr>
        <p:spPr>
          <a:xfrm>
            <a:off x="85156" y="5799311"/>
            <a:ext cx="524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Multiplying by 10.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715391" y="135359"/>
            <a:ext cx="3243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0.7 x 10 =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3963177" y="11240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7EA436-2463-421A-A727-B38923B42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1" t="21926" r="42249" b="42518"/>
          <a:stretch/>
        </p:blipFill>
        <p:spPr>
          <a:xfrm>
            <a:off x="3119119" y="1310640"/>
            <a:ext cx="5954522" cy="400304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B16418-619B-4968-A6E2-C1FDEF0FE1FA}"/>
              </a:ext>
            </a:extLst>
          </p:cNvPr>
          <p:cNvSpPr/>
          <p:nvPr/>
        </p:nvSpPr>
        <p:spPr>
          <a:xfrm>
            <a:off x="3177602" y="1396830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C19B5-3D1B-499C-946B-D731A9DAF072}"/>
              </a:ext>
            </a:extLst>
          </p:cNvPr>
          <p:cNvSpPr/>
          <p:nvPr/>
        </p:nvSpPr>
        <p:spPr>
          <a:xfrm>
            <a:off x="4322436" y="139683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CBB3E3-CEA1-46BA-ABC2-778A606B75AC}"/>
              </a:ext>
            </a:extLst>
          </p:cNvPr>
          <p:cNvSpPr/>
          <p:nvPr/>
        </p:nvSpPr>
        <p:spPr>
          <a:xfrm>
            <a:off x="5351854" y="139683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AC6BE4-E29F-4DA5-B2DE-27DD6D3E5BDB}"/>
              </a:ext>
            </a:extLst>
          </p:cNvPr>
          <p:cNvSpPr/>
          <p:nvPr/>
        </p:nvSpPr>
        <p:spPr>
          <a:xfrm>
            <a:off x="6286727" y="1396830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7298542" y="241504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6286727" y="237152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BFECC0-97BD-465D-A995-08447CFED9B1}"/>
              </a:ext>
            </a:extLst>
          </p:cNvPr>
          <p:cNvSpPr/>
          <p:nvPr/>
        </p:nvSpPr>
        <p:spPr>
          <a:xfrm>
            <a:off x="6329289" y="335869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/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9A051D9-B67D-45C6-A9FF-0D993DDF20E7}"/>
              </a:ext>
            </a:extLst>
          </p:cNvPr>
          <p:cNvSpPr/>
          <p:nvPr/>
        </p:nvSpPr>
        <p:spPr>
          <a:xfrm>
            <a:off x="7010002" y="2833194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A2ABB9-5E34-4421-955F-557CFDB9279A}"/>
              </a:ext>
            </a:extLst>
          </p:cNvPr>
          <p:cNvSpPr/>
          <p:nvPr/>
        </p:nvSpPr>
        <p:spPr>
          <a:xfrm>
            <a:off x="7010002" y="1791732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FF9520-3CCE-42BA-B5CB-40C40CD43F8C}"/>
              </a:ext>
            </a:extLst>
          </p:cNvPr>
          <p:cNvSpPr/>
          <p:nvPr/>
        </p:nvSpPr>
        <p:spPr>
          <a:xfrm>
            <a:off x="7010002" y="3750157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5351854" y="335869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DACCDE-8E98-4F8B-9572-411FD201DB1C}"/>
              </a:ext>
            </a:extLst>
          </p:cNvPr>
          <p:cNvCxnSpPr/>
          <p:nvPr/>
        </p:nvCxnSpPr>
        <p:spPr>
          <a:xfrm>
            <a:off x="5252720" y="3429000"/>
            <a:ext cx="668522" cy="75692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6093BA23-FCC8-4C77-9ECB-DF3A170777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45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295"/>
    </mc:Choice>
    <mc:Fallback>
      <p:transition spd="slow" advTm="41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1" grpId="0"/>
      <p:bldP spid="2" grpId="0"/>
      <p:bldP spid="12" grpId="0"/>
      <p:bldP spid="17" grpId="0"/>
      <p:bldP spid="4" grpId="0" animBg="1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CF8386-EC7B-49E1-AFE8-6C43C743CC83}"/>
              </a:ext>
            </a:extLst>
          </p:cNvPr>
          <p:cNvSpPr/>
          <p:nvPr/>
        </p:nvSpPr>
        <p:spPr>
          <a:xfrm>
            <a:off x="0" y="5663953"/>
            <a:ext cx="12192000" cy="119404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29EE9-7B11-4B78-84CB-5FA4C32F858F}"/>
              </a:ext>
            </a:extLst>
          </p:cNvPr>
          <p:cNvSpPr/>
          <p:nvPr/>
        </p:nvSpPr>
        <p:spPr>
          <a:xfrm>
            <a:off x="85156" y="5799311"/>
            <a:ext cx="524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Multiplying by 10.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523034" y="135359"/>
            <a:ext cx="362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0.95 x 10 =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4150950" y="135359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9.5</a:t>
            </a:r>
            <a:endParaRPr lang="en-US" sz="5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7EA436-2463-421A-A727-B38923B42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1" t="21926" r="42249" b="42518"/>
          <a:stretch/>
        </p:blipFill>
        <p:spPr>
          <a:xfrm>
            <a:off x="3119119" y="1310640"/>
            <a:ext cx="5954522" cy="400304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B16418-619B-4968-A6E2-C1FDEF0FE1FA}"/>
              </a:ext>
            </a:extLst>
          </p:cNvPr>
          <p:cNvSpPr/>
          <p:nvPr/>
        </p:nvSpPr>
        <p:spPr>
          <a:xfrm>
            <a:off x="3177602" y="1396830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C19B5-3D1B-499C-946B-D731A9DAF072}"/>
              </a:ext>
            </a:extLst>
          </p:cNvPr>
          <p:cNvSpPr/>
          <p:nvPr/>
        </p:nvSpPr>
        <p:spPr>
          <a:xfrm>
            <a:off x="4322436" y="139683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CBB3E3-CEA1-46BA-ABC2-778A606B75AC}"/>
              </a:ext>
            </a:extLst>
          </p:cNvPr>
          <p:cNvSpPr/>
          <p:nvPr/>
        </p:nvSpPr>
        <p:spPr>
          <a:xfrm>
            <a:off x="5351854" y="139683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AC6BE4-E29F-4DA5-B2DE-27DD6D3E5BDB}"/>
              </a:ext>
            </a:extLst>
          </p:cNvPr>
          <p:cNvSpPr/>
          <p:nvPr/>
        </p:nvSpPr>
        <p:spPr>
          <a:xfrm>
            <a:off x="6286727" y="1396830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7298542" y="241504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6286727" y="237152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BFECC0-97BD-465D-A995-08447CFED9B1}"/>
              </a:ext>
            </a:extLst>
          </p:cNvPr>
          <p:cNvSpPr/>
          <p:nvPr/>
        </p:nvSpPr>
        <p:spPr>
          <a:xfrm>
            <a:off x="8296503" y="241003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/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9A051D9-B67D-45C6-A9FF-0D993DDF20E7}"/>
              </a:ext>
            </a:extLst>
          </p:cNvPr>
          <p:cNvSpPr/>
          <p:nvPr/>
        </p:nvSpPr>
        <p:spPr>
          <a:xfrm>
            <a:off x="7010002" y="2833194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A2ABB9-5E34-4421-955F-557CFDB9279A}"/>
              </a:ext>
            </a:extLst>
          </p:cNvPr>
          <p:cNvSpPr/>
          <p:nvPr/>
        </p:nvSpPr>
        <p:spPr>
          <a:xfrm>
            <a:off x="7010002" y="1791732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FF9520-3CCE-42BA-B5CB-40C40CD43F8C}"/>
              </a:ext>
            </a:extLst>
          </p:cNvPr>
          <p:cNvSpPr/>
          <p:nvPr/>
        </p:nvSpPr>
        <p:spPr>
          <a:xfrm>
            <a:off x="7010002" y="3750157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5351854" y="335869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DACCDE-8E98-4F8B-9572-411FD201DB1C}"/>
              </a:ext>
            </a:extLst>
          </p:cNvPr>
          <p:cNvCxnSpPr/>
          <p:nvPr/>
        </p:nvCxnSpPr>
        <p:spPr>
          <a:xfrm>
            <a:off x="5252720" y="3429000"/>
            <a:ext cx="668522" cy="75692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EC96C7B-1074-4559-AE62-8937651BD8C5}"/>
                  </a:ext>
                </a:extLst>
              </p:cNvPr>
              <p:cNvSpPr/>
              <p:nvPr/>
            </p:nvSpPr>
            <p:spPr>
              <a:xfrm>
                <a:off x="8171515" y="1418375"/>
                <a:ext cx="862737" cy="901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EC96C7B-1074-4559-AE62-8937651BD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515" y="1418375"/>
                <a:ext cx="862737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8A9D3047-8BFF-4D26-9BAA-22D6CD1FD86A}"/>
              </a:ext>
            </a:extLst>
          </p:cNvPr>
          <p:cNvSpPr/>
          <p:nvPr/>
        </p:nvSpPr>
        <p:spPr>
          <a:xfrm>
            <a:off x="6253294" y="339475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220D20-B01F-4760-B025-39E3AE4ADA94}"/>
              </a:ext>
            </a:extLst>
          </p:cNvPr>
          <p:cNvSpPr/>
          <p:nvPr/>
        </p:nvSpPr>
        <p:spPr>
          <a:xfrm>
            <a:off x="7251255" y="338974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FE697D5-7C37-4CE3-BC44-D894C35184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635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324"/>
    </mc:Choice>
    <mc:Fallback>
      <p:transition spd="slow" advTm="37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1" grpId="0"/>
      <p:bldP spid="2" grpId="0"/>
      <p:bldP spid="12" grpId="0"/>
      <p:bldP spid="17" grpId="0"/>
      <p:bldP spid="4" grpId="0" animBg="1"/>
      <p:bldP spid="21" grpId="0" animBg="1"/>
      <p:bldP spid="22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0.7|2|1.4|2.1|2.1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7.3|13.7|2.5|14.8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9|14.5|3.3|3.5|13.9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0.4|7.6|9.1|7|3.2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0.6|5.9|5.4|3.9|3.6|1.8|2.4|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0.7|1.3|3.4|4.4|2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8|2.9|2.1|2.3|15.8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130</Words>
  <Application>Microsoft Office PowerPoint</Application>
  <PresentationFormat>Widescreen</PresentationFormat>
  <Paragraphs>89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Bethany Browning</dc:creator>
  <cp:lastModifiedBy>Bethany Browning</cp:lastModifiedBy>
  <cp:revision>9</cp:revision>
  <dcterms:created xsi:type="dcterms:W3CDTF">2021-01-19T10:58:00Z</dcterms:created>
  <dcterms:modified xsi:type="dcterms:W3CDTF">2021-01-19T12:34:15Z</dcterms:modified>
</cp:coreProperties>
</file>