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9" r:id="rId7"/>
    <p:sldId id="264" r:id="rId8"/>
    <p:sldId id="265" r:id="rId9"/>
    <p:sldId id="266" r:id="rId10"/>
    <p:sldId id="267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4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8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4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3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1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5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0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1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2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hdphoto" Target="../media/hdphoto7.wdp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hdphoto" Target="../media/hdphoto7.wdp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hdphoto" Target="../media/hdphoto6.wdp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microsoft.com/office/2007/relationships/hdphoto" Target="../media/hdphoto6.wdp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12" Type="http://schemas.microsoft.com/office/2007/relationships/hdphoto" Target="../media/hdphoto8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2.wdp"/><Relationship Id="rId11" Type="http://schemas.microsoft.com/office/2007/relationships/hdphoto" Target="../media/hdphoto7.wdp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9.wdp"/><Relationship Id="rId12" Type="http://schemas.microsoft.com/office/2007/relationships/hdphoto" Target="../media/hdphoto6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3.wdp"/><Relationship Id="rId11" Type="http://schemas.microsoft.com/office/2007/relationships/hdphoto" Target="../media/hdphoto12.wdp"/><Relationship Id="rId5" Type="http://schemas.microsoft.com/office/2007/relationships/hdphoto" Target="../media/hdphoto1.wdp"/><Relationship Id="rId10" Type="http://schemas.microsoft.com/office/2007/relationships/hdphoto" Target="../media/hdphoto11.wdp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3.wdp"/><Relationship Id="rId5" Type="http://schemas.microsoft.com/office/2007/relationships/hdphoto" Target="../media/hdphoto3.wdp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03" y="21020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to represent numbers in different ways.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3"/>
    </mc:Choice>
    <mc:Fallback>
      <p:transition spd="slow" advTm="5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do you think this is?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16457" y="1283704"/>
            <a:ext cx="2151768" cy="4137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5256539" y="1563177"/>
            <a:ext cx="2045597" cy="437253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4"/>
    </mc:Choice>
    <mc:Fallback>
      <p:transition spd="slow" advTm="5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16457" y="1283704"/>
            <a:ext cx="2151768" cy="4137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5256539" y="1563177"/>
            <a:ext cx="2045597" cy="4372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0011" y="554604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5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3"/>
    </mc:Choice>
    <mc:Fallback>
      <p:transition spd="slow" advTm="3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do you think this is?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16457" y="1283704"/>
            <a:ext cx="2151768" cy="4137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1609476" y="1283704"/>
            <a:ext cx="2151768" cy="4137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3A97F-C6C9-8D4B-AB5E-9A11B94F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55359" t="18491" r="34827" b="36673"/>
          <a:stretch/>
        </p:blipFill>
        <p:spPr>
          <a:xfrm>
            <a:off x="4996253" y="1521256"/>
            <a:ext cx="2127554" cy="425283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6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4"/>
    </mc:Choice>
    <mc:Fallback>
      <p:transition spd="slow" advTm="5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16457" y="1283704"/>
            <a:ext cx="2151768" cy="4137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1609476" y="1283704"/>
            <a:ext cx="2151768" cy="4137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3A97F-C6C9-8D4B-AB5E-9A11B94F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55359" t="18491" r="34827" b="36673"/>
          <a:stretch/>
        </p:blipFill>
        <p:spPr>
          <a:xfrm>
            <a:off x="4996253" y="1521256"/>
            <a:ext cx="2127554" cy="4252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0011" y="554604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6"/>
    </mc:Choice>
    <mc:Fallback>
      <p:transition spd="slow" advTm="2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1143000" y="0"/>
            <a:ext cx="9906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do these numbers have?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10      11      12      13      14      15</a:t>
            </a:r>
          </a:p>
          <a:p>
            <a:pPr marL="742950" indent="-742950" algn="ctr">
              <a:buAutoNum type="arabicPlain" startAt="10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16        17        18        19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D5EBA8-77A6-BE4F-85A8-1C83AE7CC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t="18491" r="93735" b="36673"/>
          <a:stretch/>
        </p:blipFill>
        <p:spPr>
          <a:xfrm>
            <a:off x="3900719" y="1145984"/>
            <a:ext cx="464457" cy="1454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F68591-9FE5-9448-89C5-E15EEADA2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265" t="18491" r="86589" b="36673"/>
          <a:stretch/>
        </p:blipFill>
        <p:spPr>
          <a:xfrm>
            <a:off x="5208814" y="1145985"/>
            <a:ext cx="529770" cy="1454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6683830" y="1145986"/>
            <a:ext cx="791030" cy="14542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8241402" y="1145983"/>
            <a:ext cx="680352" cy="1454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5B003-6763-D948-9539-7DDB23BE9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33259" t="18491" r="56144" b="36673"/>
          <a:stretch/>
        </p:blipFill>
        <p:spPr>
          <a:xfrm>
            <a:off x="9513212" y="1145983"/>
            <a:ext cx="785587" cy="14542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1891852" y="1067022"/>
            <a:ext cx="756265" cy="1454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CC2B28-00E4-D84B-B07A-ECEEC1DAD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63078" y="1076338"/>
            <a:ext cx="756265" cy="1454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970D2-BCA7-8941-BE52-4BB03ABB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97869" y="1060971"/>
            <a:ext cx="756265" cy="1454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F2E05C-782A-7D43-A9C9-B4944D803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060553" y="1060970"/>
            <a:ext cx="756265" cy="1454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FD952D-3A30-B747-B95F-379FFDB8DF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526496" y="1040404"/>
            <a:ext cx="756265" cy="1454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1B1969-CDCF-9842-A7F5-22A856D05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922102" y="1018406"/>
            <a:ext cx="756265" cy="14542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4C8360-2574-0444-8630-3E227278D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854166" y="4180116"/>
            <a:ext cx="756265" cy="14542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7DEBD6A-0CFA-A243-A45B-915D58C23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3452588" y="4306125"/>
            <a:ext cx="852714" cy="14542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6EE003-C5F4-3748-8A1A-4F5EE0762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23307" y="4180117"/>
            <a:ext cx="756265" cy="14542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06CD2A-1A05-5645-9CCA-36712DFD84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287857" y="4198746"/>
            <a:ext cx="756265" cy="14542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37B55B3-75F8-924B-A8E5-8993A48A9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981335" y="4192212"/>
            <a:ext cx="756265" cy="14542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3BCAFBC-5722-8A44-A2A6-472876B6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55359" t="18491" r="34827" b="36673"/>
          <a:stretch/>
        </p:blipFill>
        <p:spPr>
          <a:xfrm>
            <a:off x="5191786" y="4298047"/>
            <a:ext cx="727528" cy="14542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0B77D95-6D4F-B84B-A870-1204ED5FB6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5173" t="18491" r="24108" b="36673"/>
          <a:stretch/>
        </p:blipFill>
        <p:spPr>
          <a:xfrm>
            <a:off x="6896249" y="4292599"/>
            <a:ext cx="794658" cy="145427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9DB7CEF-39C4-ED48-AD4C-66656E2CC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75892" t="18491" r="13527" b="36673"/>
          <a:stretch/>
        </p:blipFill>
        <p:spPr>
          <a:xfrm>
            <a:off x="8559156" y="4289436"/>
            <a:ext cx="784466" cy="145427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4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9"/>
    </mc:Choice>
    <mc:Fallback>
      <p:transition spd="slow" advTm="4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1143000" y="0"/>
            <a:ext cx="9906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They all have a ten.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10      11      12      13      14      15</a:t>
            </a:r>
          </a:p>
          <a:p>
            <a:pPr marL="742950" indent="-742950" algn="ctr">
              <a:buAutoNum type="arabicPlain" startAt="10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16        17        18        19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D5EBA8-77A6-BE4F-85A8-1C83AE7CC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t="18491" r="93735" b="36673"/>
          <a:stretch/>
        </p:blipFill>
        <p:spPr>
          <a:xfrm>
            <a:off x="3900719" y="1145984"/>
            <a:ext cx="464457" cy="1454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F68591-9FE5-9448-89C5-E15EEADA2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265" t="18491" r="86589" b="36673"/>
          <a:stretch/>
        </p:blipFill>
        <p:spPr>
          <a:xfrm>
            <a:off x="5208814" y="1145985"/>
            <a:ext cx="529770" cy="1454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6683830" y="1145986"/>
            <a:ext cx="791030" cy="14542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8241402" y="1145983"/>
            <a:ext cx="680352" cy="1454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5B003-6763-D948-9539-7DDB23BE9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33259" t="18491" r="56144" b="36673"/>
          <a:stretch/>
        </p:blipFill>
        <p:spPr>
          <a:xfrm>
            <a:off x="9513212" y="1145983"/>
            <a:ext cx="785587" cy="14542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1891852" y="1067022"/>
            <a:ext cx="756265" cy="1454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CC2B28-00E4-D84B-B07A-ECEEC1DAD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63078" y="1076338"/>
            <a:ext cx="756265" cy="1454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970D2-BCA7-8941-BE52-4BB03ABB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97869" y="1060971"/>
            <a:ext cx="756265" cy="1454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F2E05C-782A-7D43-A9C9-B4944D803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060553" y="1060970"/>
            <a:ext cx="756265" cy="1454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FD952D-3A30-B747-B95F-379FFDB8DF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526496" y="1040404"/>
            <a:ext cx="756265" cy="1454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1B1969-CDCF-9842-A7F5-22A856D05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922102" y="1018406"/>
            <a:ext cx="756265" cy="1454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2881A6D-5E90-4448-86B5-AE138E955495}"/>
              </a:ext>
            </a:extLst>
          </p:cNvPr>
          <p:cNvSpPr/>
          <p:nvPr/>
        </p:nvSpPr>
        <p:spPr>
          <a:xfrm>
            <a:off x="1842812" y="1080738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0F2F54-21BB-5C4E-92E1-4EC1AB14A147}"/>
              </a:ext>
            </a:extLst>
          </p:cNvPr>
          <p:cNvSpPr/>
          <p:nvPr/>
        </p:nvSpPr>
        <p:spPr>
          <a:xfrm>
            <a:off x="3193718" y="1081720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BDD5966-2741-014F-93FD-24138BC3A203}"/>
              </a:ext>
            </a:extLst>
          </p:cNvPr>
          <p:cNvSpPr/>
          <p:nvPr/>
        </p:nvSpPr>
        <p:spPr>
          <a:xfrm>
            <a:off x="4543337" y="1087688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399C6A-C55E-9347-8D0D-A60908EE84FD}"/>
              </a:ext>
            </a:extLst>
          </p:cNvPr>
          <p:cNvSpPr/>
          <p:nvPr/>
        </p:nvSpPr>
        <p:spPr>
          <a:xfrm>
            <a:off x="6046527" y="1102698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C4797C-328A-8D45-B6A1-E9C8B173D5FF}"/>
              </a:ext>
            </a:extLst>
          </p:cNvPr>
          <p:cNvSpPr/>
          <p:nvPr/>
        </p:nvSpPr>
        <p:spPr>
          <a:xfrm>
            <a:off x="7440975" y="1103680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F10595-5E9C-FE4B-9694-84FFE201D233}"/>
              </a:ext>
            </a:extLst>
          </p:cNvPr>
          <p:cNvSpPr/>
          <p:nvPr/>
        </p:nvSpPr>
        <p:spPr>
          <a:xfrm>
            <a:off x="8834136" y="1109648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CADE42F-3583-9D45-8081-140F7EC878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854166" y="4180116"/>
            <a:ext cx="756265" cy="145427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A517199-1696-FA42-996F-AD4444FD6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3452588" y="4306125"/>
            <a:ext cx="852714" cy="145427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6779A79-38AB-5646-9094-95266FDFC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23307" y="4180117"/>
            <a:ext cx="756265" cy="145427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1982CC5-9B2F-0C4D-93B9-BBF2D609F3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287857" y="4198746"/>
            <a:ext cx="756265" cy="145427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6E712ED-6DE2-EA43-AC40-036A719AB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981335" y="4192212"/>
            <a:ext cx="756265" cy="145427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13D4961-59AD-5B4C-94F4-558BFBDB7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55359" t="18491" r="34827" b="36673"/>
          <a:stretch/>
        </p:blipFill>
        <p:spPr>
          <a:xfrm>
            <a:off x="5191786" y="4298047"/>
            <a:ext cx="727528" cy="145427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22D356-42C2-9745-9504-EE740C297F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5173" t="18491" r="24108" b="36673"/>
          <a:stretch/>
        </p:blipFill>
        <p:spPr>
          <a:xfrm>
            <a:off x="6896249" y="4292599"/>
            <a:ext cx="794658" cy="14542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B4A1C74-BF44-3144-89CA-F055DF5A1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75892" t="18491" r="13527" b="36673"/>
          <a:stretch/>
        </p:blipFill>
        <p:spPr>
          <a:xfrm>
            <a:off x="8559156" y="4289436"/>
            <a:ext cx="784466" cy="1454277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E94F9318-4DA3-4E4A-9994-C56CF53CFD82}"/>
              </a:ext>
            </a:extLst>
          </p:cNvPr>
          <p:cNvSpPr/>
          <p:nvPr/>
        </p:nvSpPr>
        <p:spPr>
          <a:xfrm>
            <a:off x="7939771" y="4192301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B47060B-2869-6144-B344-AC4634DC2813}"/>
              </a:ext>
            </a:extLst>
          </p:cNvPr>
          <p:cNvSpPr/>
          <p:nvPr/>
        </p:nvSpPr>
        <p:spPr>
          <a:xfrm>
            <a:off x="6192999" y="4208944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194F1E6-8F8A-D644-A54F-0FC9F3C6FF0E}"/>
              </a:ext>
            </a:extLst>
          </p:cNvPr>
          <p:cNvSpPr/>
          <p:nvPr/>
        </p:nvSpPr>
        <p:spPr>
          <a:xfrm>
            <a:off x="4510164" y="4169065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A41D5A9-D996-034A-9DDD-68AAFC8126B5}"/>
              </a:ext>
            </a:extLst>
          </p:cNvPr>
          <p:cNvSpPr/>
          <p:nvPr/>
        </p:nvSpPr>
        <p:spPr>
          <a:xfrm>
            <a:off x="2766347" y="4184442"/>
            <a:ext cx="930103" cy="14698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"/>
    </mc:Choice>
    <mc:Fallback>
      <p:transition spd="slow" advTm="3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1143000" y="0"/>
            <a:ext cx="9906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They all have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ten when we write them.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742950" indent="-742950" algn="ctr">
              <a:buAutoNum type="arabicPlain" startAt="10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 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 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       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F68591-9FE5-9448-89C5-E15EEADA2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265" t="18491" r="86589" b="36673"/>
          <a:stretch/>
        </p:blipFill>
        <p:spPr>
          <a:xfrm>
            <a:off x="5208814" y="1145985"/>
            <a:ext cx="529770" cy="1454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6683830" y="1145986"/>
            <a:ext cx="791030" cy="14542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B5C0D8-B8B3-214B-8AF5-C197D3AF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24082" t="18491" r="66741" b="36673"/>
          <a:stretch/>
        </p:blipFill>
        <p:spPr>
          <a:xfrm>
            <a:off x="8241402" y="1145983"/>
            <a:ext cx="680352" cy="1454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5B003-6763-D948-9539-7DDB23BE9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33259" t="18491" r="56144" b="36673"/>
          <a:stretch/>
        </p:blipFill>
        <p:spPr>
          <a:xfrm>
            <a:off x="9513212" y="1145983"/>
            <a:ext cx="785587" cy="14542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1891852" y="1067022"/>
            <a:ext cx="756265" cy="1454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CC2B28-00E4-D84B-B07A-ECEEC1DAD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263078" y="1076338"/>
            <a:ext cx="756265" cy="1454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970D2-BCA7-8941-BE52-4BB03ABB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97869" y="1060971"/>
            <a:ext cx="756265" cy="1454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F2E05C-782A-7D43-A9C9-B4944D803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060553" y="1060970"/>
            <a:ext cx="756265" cy="1454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FD952D-3A30-B747-B95F-379FFDB8DF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526496" y="1040404"/>
            <a:ext cx="756265" cy="1454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1B1969-CDCF-9842-A7F5-22A856D05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922102" y="1018406"/>
            <a:ext cx="756265" cy="14542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5E2D18-3CC5-0546-9B86-E361EB22C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t="18491" r="93735" b="36673"/>
          <a:stretch/>
        </p:blipFill>
        <p:spPr>
          <a:xfrm>
            <a:off x="3900719" y="1145984"/>
            <a:ext cx="464457" cy="14542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2C30AA3-3EDD-2A48-823F-C416BB62D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854166" y="4180116"/>
            <a:ext cx="756265" cy="145427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D45CF5D-FFAD-B449-87CB-B73B8BB02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3452588" y="4306125"/>
            <a:ext cx="852714" cy="145427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85222B3-145F-B741-A082-16BC4F9A7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523307" y="4180117"/>
            <a:ext cx="756265" cy="145427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A893325-4B2F-AB47-974A-A23BDC1BD2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6287857" y="4198746"/>
            <a:ext cx="756265" cy="145427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E7A7976-5865-4C41-8E5D-07637BA834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981335" y="4192212"/>
            <a:ext cx="756265" cy="145427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D33A97F-C6C9-8D4B-AB5E-9A11B94F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55359" t="18491" r="34827" b="36673"/>
          <a:stretch/>
        </p:blipFill>
        <p:spPr>
          <a:xfrm>
            <a:off x="5191786" y="4298047"/>
            <a:ext cx="727528" cy="145427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17A29A4-67E8-FA49-925A-F04544EE3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65173" t="18491" r="24108" b="36673"/>
          <a:stretch/>
        </p:blipFill>
        <p:spPr>
          <a:xfrm>
            <a:off x="6896249" y="4292599"/>
            <a:ext cx="794658" cy="145427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7139180-0261-E849-9889-9FEC0CABF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75892" t="18491" r="13527" b="36673"/>
          <a:stretch/>
        </p:blipFill>
        <p:spPr>
          <a:xfrm>
            <a:off x="8559156" y="4289436"/>
            <a:ext cx="784466" cy="145427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7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4"/>
    </mc:Choice>
    <mc:Fallback>
      <p:transition spd="slow" advTm="3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908" y="1058092"/>
            <a:ext cx="11525793" cy="822959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Lets have a look at some bigger numbers. </a:t>
            </a:r>
            <a:b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 represent 20 we use 2 tens and to represent 30 we use 3 tens.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84198" y="2523625"/>
            <a:ext cx="1464973" cy="2817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4320661" y="2523625"/>
            <a:ext cx="1464973" cy="2817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131753" y="2523624"/>
            <a:ext cx="1464973" cy="2817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9669708" y="2523622"/>
            <a:ext cx="1464973" cy="2817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8500679" y="2523622"/>
            <a:ext cx="1464973" cy="2817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7311867" y="2523623"/>
            <a:ext cx="1464973" cy="28171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6023" y="5499463"/>
            <a:ext cx="88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8747" y="5499462"/>
            <a:ext cx="88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6387" y="5499462"/>
            <a:ext cx="88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9"/>
    </mc:Choice>
    <mc:Fallback>
      <p:transition spd="slow" advTm="9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do you think this is?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5487030" y="1015659"/>
            <a:ext cx="2636519" cy="4847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790346" y="1404429"/>
            <a:ext cx="2116304" cy="4069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084384" y="1404427"/>
            <a:ext cx="2116304" cy="406959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6"/>
    </mc:Choice>
    <mc:Fallback>
      <p:transition spd="slow" advTm="3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4405" y="548637"/>
            <a:ext cx="3831506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ADBCF6-68CD-D240-8912-AD5CDAF5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13412" t="18491" r="75918" b="36673"/>
          <a:stretch/>
        </p:blipFill>
        <p:spPr>
          <a:xfrm>
            <a:off x="5377713" y="1015657"/>
            <a:ext cx="2636519" cy="4847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790346" y="1404429"/>
            <a:ext cx="2116304" cy="4069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2084384" y="1404427"/>
            <a:ext cx="2116304" cy="4069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0011" y="554604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6"/>
    </mc:Choice>
    <mc:Fallback>
      <p:transition spd="slow" advTm="3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do you think this is?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560002" y="1404429"/>
            <a:ext cx="2116304" cy="4069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5CF5D-FFAD-B449-87CB-B73B8BB02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5183416" y="1431922"/>
            <a:ext cx="2562858" cy="437087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6"/>
    </mc:Choice>
    <mc:Fallback>
      <p:transition spd="slow" advTm="6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" y="548641"/>
            <a:ext cx="11525793" cy="783771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D72AF-8CAB-6746-AAC8-4AB1FE026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87423" t="18491" r="2376" b="36673"/>
          <a:stretch/>
        </p:blipFill>
        <p:spPr>
          <a:xfrm rot="251942">
            <a:off x="3158542" y="1286859"/>
            <a:ext cx="2116304" cy="4069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5CF5D-FFAD-B449-87CB-B73B8BB02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0000" l="417" r="99167">
                        <a14:foregroundMark x1="80417" y1="36190" x2="80417" y2="36190"/>
                        <a14:foregroundMark x1="72639" y1="42698" x2="72639" y2="42698"/>
                        <a14:foregroundMark x1="62639" y1="44127" x2="62639" y2="44127"/>
                        <a14:foregroundMark x1="52153" y1="50952" x2="52153" y2="50952"/>
                        <a14:foregroundMark x1="80903" y1="48413" x2="80903" y2="48413"/>
                        <a14:foregroundMark x1="37917" y1="50952" x2="37917" y2="50952"/>
                        <a14:foregroundMark x1="31250" y1="50635" x2="31250" y2="50635"/>
                        <a14:foregroundMark x1="27917" y1="49841" x2="27917" y2="49841"/>
                        <a14:foregroundMark x1="27917" y1="44762" x2="27917" y2="44762"/>
                        <a14:foregroundMark x1="31250" y1="43333" x2="31250" y2="43333"/>
                        <a14:foregroundMark x1="31042" y1="56825" x2="31042" y2="56825"/>
                        <a14:foregroundMark x1="16319" y1="50952" x2="16319" y2="50952"/>
                        <a14:foregroundMark x1="57917" y1="42698" x2="57917" y2="42698"/>
                        <a14:foregroundMark x1="11250" y1="54286" x2="11250" y2="54286"/>
                        <a14:foregroundMark x1="69931" y1="43333" x2="69931" y2="43333"/>
                        <a14:foregroundMark x1="4375" y1="54921" x2="4375" y2="54921"/>
                      </a14:backgroundRemoval>
                    </a14:imgEffect>
                  </a14:imgLayer>
                </a14:imgProps>
              </a:ext>
            </a:extLst>
          </a:blip>
          <a:srcRect l="43856" t="18491" r="44641" b="36673"/>
          <a:stretch/>
        </p:blipFill>
        <p:spPr>
          <a:xfrm>
            <a:off x="4700091" y="1332412"/>
            <a:ext cx="2562858" cy="4370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0011" y="554604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1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8"/>
    </mc:Choice>
    <mc:Fallback>
      <p:transition spd="slow" advTm="3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141</Words>
  <Application>Microsoft Office PowerPoint</Application>
  <PresentationFormat>Widescreen</PresentationFormat>
  <Paragraphs>47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Learning intention: To learn to represent numbers in different ways. </vt:lpstr>
      <vt:lpstr>PowerPoint Presentation</vt:lpstr>
      <vt:lpstr>PowerPoint Presentation</vt:lpstr>
      <vt:lpstr>PowerPoint Presentation</vt:lpstr>
      <vt:lpstr>Lets have a look at some bigger numbers.  To represent 20 we use 2 tens and to represent 30 we use 3 tens. </vt:lpstr>
      <vt:lpstr>Which number do you think this is?</vt:lpstr>
      <vt:lpstr>That’s right! </vt:lpstr>
      <vt:lpstr>Which number do you think this is?</vt:lpstr>
      <vt:lpstr>That’s right! </vt:lpstr>
      <vt:lpstr>Which number do you think this is?</vt:lpstr>
      <vt:lpstr>That’s right!</vt:lpstr>
      <vt:lpstr>Which number do you think this is?</vt:lpstr>
      <vt:lpstr>That’s right!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learn about representing numbers in different ways.</dc:title>
  <dc:creator>Swan, Laura</dc:creator>
  <cp:lastModifiedBy>Swan, Laura</cp:lastModifiedBy>
  <cp:revision>3</cp:revision>
  <dcterms:created xsi:type="dcterms:W3CDTF">2021-02-24T13:51:40Z</dcterms:created>
  <dcterms:modified xsi:type="dcterms:W3CDTF">2021-02-24T14:08:35Z</dcterms:modified>
</cp:coreProperties>
</file>