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62" r:id="rId3"/>
    <p:sldId id="258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95E9B-0DEA-4405-B004-1374DBF4E5F5}" v="22" dt="2021-02-09T22:29:29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Hall" userId="b5d2dbbaa85068f0" providerId="LiveId" clId="{F3695E9B-0DEA-4405-B004-1374DBF4E5F5}"/>
    <pc:docChg chg="undo custSel mod addSld delSld modSld">
      <pc:chgData name="Christina Hall" userId="b5d2dbbaa85068f0" providerId="LiveId" clId="{F3695E9B-0DEA-4405-B004-1374DBF4E5F5}" dt="2021-02-09T22:29:32.570" v="1040" actId="20577"/>
      <pc:docMkLst>
        <pc:docMk/>
      </pc:docMkLst>
      <pc:sldChg chg="modSp mod">
        <pc:chgData name="Christina Hall" userId="b5d2dbbaa85068f0" providerId="LiveId" clId="{F3695E9B-0DEA-4405-B004-1374DBF4E5F5}" dt="2021-02-09T22:29:32.570" v="1040" actId="20577"/>
        <pc:sldMkLst>
          <pc:docMk/>
          <pc:sldMk cId="2580417560" sldId="258"/>
        </pc:sldMkLst>
        <pc:spChg chg="mod">
          <ac:chgData name="Christina Hall" userId="b5d2dbbaa85068f0" providerId="LiveId" clId="{F3695E9B-0DEA-4405-B004-1374DBF4E5F5}" dt="2021-02-09T22:29:32.570" v="1040" actId="20577"/>
          <ac:spMkLst>
            <pc:docMk/>
            <pc:sldMk cId="2580417560" sldId="258"/>
            <ac:spMk id="3" creationId="{E50628DD-710D-44C7-B9F2-3FFE3C9EF182}"/>
          </ac:spMkLst>
        </pc:spChg>
      </pc:sldChg>
      <pc:sldChg chg="addSp delSp modSp mod setBg">
        <pc:chgData name="Christina Hall" userId="b5d2dbbaa85068f0" providerId="LiveId" clId="{F3695E9B-0DEA-4405-B004-1374DBF4E5F5}" dt="2021-02-09T22:06:10.372" v="425" actId="20577"/>
        <pc:sldMkLst>
          <pc:docMk/>
          <pc:sldMk cId="2507691118" sldId="259"/>
        </pc:sldMkLst>
        <pc:spChg chg="mod">
          <ac:chgData name="Christina Hall" userId="b5d2dbbaa85068f0" providerId="LiveId" clId="{F3695E9B-0DEA-4405-B004-1374DBF4E5F5}" dt="2021-02-09T22:06:10.372" v="425" actId="20577"/>
          <ac:spMkLst>
            <pc:docMk/>
            <pc:sldMk cId="2507691118" sldId="259"/>
            <ac:spMk id="3" creationId="{B1E8E906-C3BC-400E-9B60-1A38D7BB8958}"/>
          </ac:spMkLst>
        </pc:spChg>
        <pc:spChg chg="mod">
          <ac:chgData name="Christina Hall" userId="b5d2dbbaa85068f0" providerId="LiveId" clId="{F3695E9B-0DEA-4405-B004-1374DBF4E5F5}" dt="2021-02-09T22:04:49.593" v="378" actId="26606"/>
          <ac:spMkLst>
            <pc:docMk/>
            <pc:sldMk cId="2507691118" sldId="259"/>
            <ac:spMk id="11" creationId="{E2168BEC-BB69-4C9D-A489-AB652B2E7438}"/>
          </ac:spMkLst>
        </pc:spChg>
        <pc:spChg chg="add del">
          <ac:chgData name="Christina Hall" userId="b5d2dbbaa85068f0" providerId="LiveId" clId="{F3695E9B-0DEA-4405-B004-1374DBF4E5F5}" dt="2021-02-09T22:04:34.744" v="371" actId="26606"/>
          <ac:spMkLst>
            <pc:docMk/>
            <pc:sldMk cId="2507691118" sldId="259"/>
            <ac:spMk id="71" creationId="{33CD251C-A887-4D2F-925B-FC097198538B}"/>
          </ac:spMkLst>
        </pc:spChg>
        <pc:spChg chg="add del">
          <ac:chgData name="Christina Hall" userId="b5d2dbbaa85068f0" providerId="LiveId" clId="{F3695E9B-0DEA-4405-B004-1374DBF4E5F5}" dt="2021-02-09T22:04:44.217" v="375" actId="26606"/>
          <ac:spMkLst>
            <pc:docMk/>
            <pc:sldMk cId="2507691118" sldId="259"/>
            <ac:spMk id="75" creationId="{F6CA58B3-AFCC-4A40-9882-50D5080879B0}"/>
          </ac:spMkLst>
        </pc:spChg>
        <pc:spChg chg="add del">
          <ac:chgData name="Christina Hall" userId="b5d2dbbaa85068f0" providerId="LiveId" clId="{F3695E9B-0DEA-4405-B004-1374DBF4E5F5}" dt="2021-02-09T22:04:44.217" v="375" actId="26606"/>
          <ac:spMkLst>
            <pc:docMk/>
            <pc:sldMk cId="2507691118" sldId="259"/>
            <ac:spMk id="77" creationId="{75C56826-D4E5-42ED-8529-079651CB3005}"/>
          </ac:spMkLst>
        </pc:spChg>
        <pc:spChg chg="add del">
          <ac:chgData name="Christina Hall" userId="b5d2dbbaa85068f0" providerId="LiveId" clId="{F3695E9B-0DEA-4405-B004-1374DBF4E5F5}" dt="2021-02-09T22:04:44.217" v="375" actId="26606"/>
          <ac:spMkLst>
            <pc:docMk/>
            <pc:sldMk cId="2507691118" sldId="259"/>
            <ac:spMk id="79" creationId="{82095FCE-EF05-4443-B97A-85DEE3A5CA17}"/>
          </ac:spMkLst>
        </pc:spChg>
        <pc:spChg chg="add del">
          <ac:chgData name="Christina Hall" userId="b5d2dbbaa85068f0" providerId="LiveId" clId="{F3695E9B-0DEA-4405-B004-1374DBF4E5F5}" dt="2021-02-09T22:04:44.217" v="375" actId="26606"/>
          <ac:spMkLst>
            <pc:docMk/>
            <pc:sldMk cId="2507691118" sldId="259"/>
            <ac:spMk id="81" creationId="{CA00AE6B-AA30-4CF8-BA6F-339B780AD76C}"/>
          </ac:spMkLst>
        </pc:spChg>
        <pc:spChg chg="add del">
          <ac:chgData name="Christina Hall" userId="b5d2dbbaa85068f0" providerId="LiveId" clId="{F3695E9B-0DEA-4405-B004-1374DBF4E5F5}" dt="2021-02-09T22:04:41.562" v="373" actId="26606"/>
          <ac:spMkLst>
            <pc:docMk/>
            <pc:sldMk cId="2507691118" sldId="259"/>
            <ac:spMk id="2052" creationId="{99F1FFA9-D672-408C-9220-ADEEC6ABDD09}"/>
          </ac:spMkLst>
        </pc:spChg>
        <pc:spChg chg="add del">
          <ac:chgData name="Christina Hall" userId="b5d2dbbaa85068f0" providerId="LiveId" clId="{F3695E9B-0DEA-4405-B004-1374DBF4E5F5}" dt="2021-02-09T22:04:44.217" v="375" actId="26606"/>
          <ac:spMkLst>
            <pc:docMk/>
            <pc:sldMk cId="2507691118" sldId="259"/>
            <ac:spMk id="2054" creationId="{231BF440-39FA-4087-84CC-2EEC0BBDAF29}"/>
          </ac:spMkLst>
        </pc:spChg>
        <pc:spChg chg="add del">
          <ac:chgData name="Christina Hall" userId="b5d2dbbaa85068f0" providerId="LiveId" clId="{F3695E9B-0DEA-4405-B004-1374DBF4E5F5}" dt="2021-02-09T22:04:44.217" v="375" actId="26606"/>
          <ac:spMkLst>
            <pc:docMk/>
            <pc:sldMk cId="2507691118" sldId="259"/>
            <ac:spMk id="2055" creationId="{F04E4CBA-303B-48BD-8451-C2701CB0EEBF}"/>
          </ac:spMkLst>
        </pc:spChg>
        <pc:spChg chg="add del">
          <ac:chgData name="Christina Hall" userId="b5d2dbbaa85068f0" providerId="LiveId" clId="{F3695E9B-0DEA-4405-B004-1374DBF4E5F5}" dt="2021-02-09T22:04:49.552" v="377" actId="26606"/>
          <ac:spMkLst>
            <pc:docMk/>
            <pc:sldMk cId="2507691118" sldId="259"/>
            <ac:spMk id="2057" creationId="{99F1FFA9-D672-408C-9220-ADEEC6ABDD09}"/>
          </ac:spMkLst>
        </pc:spChg>
        <pc:spChg chg="add">
          <ac:chgData name="Christina Hall" userId="b5d2dbbaa85068f0" providerId="LiveId" clId="{F3695E9B-0DEA-4405-B004-1374DBF4E5F5}" dt="2021-02-09T22:04:49.593" v="378" actId="26606"/>
          <ac:spMkLst>
            <pc:docMk/>
            <pc:sldMk cId="2507691118" sldId="259"/>
            <ac:spMk id="2059" creationId="{D2A06E70-D53B-4EEC-8BCA-FCD6C1C84E63}"/>
          </ac:spMkLst>
        </pc:spChg>
        <pc:grpChg chg="add del">
          <ac:chgData name="Christina Hall" userId="b5d2dbbaa85068f0" providerId="LiveId" clId="{F3695E9B-0DEA-4405-B004-1374DBF4E5F5}" dt="2021-02-09T22:04:34.744" v="371" actId="26606"/>
          <ac:grpSpMkLst>
            <pc:docMk/>
            <pc:sldMk cId="2507691118" sldId="259"/>
            <ac:grpSpMk id="73" creationId="{770AE191-D2EA-45C9-A44D-830C188F74CB}"/>
          </ac:grpSpMkLst>
        </pc:grpChg>
        <pc:picChg chg="mod ord">
          <ac:chgData name="Christina Hall" userId="b5d2dbbaa85068f0" providerId="LiveId" clId="{F3695E9B-0DEA-4405-B004-1374DBF4E5F5}" dt="2021-02-09T22:04:49.593" v="378" actId="26606"/>
          <ac:picMkLst>
            <pc:docMk/>
            <pc:sldMk cId="2507691118" sldId="259"/>
            <ac:picMk id="2" creationId="{EC0EF826-2085-497A-8C0E-0029B945985E}"/>
          </ac:picMkLst>
        </pc:picChg>
        <pc:picChg chg="add mod ord">
          <ac:chgData name="Christina Hall" userId="b5d2dbbaa85068f0" providerId="LiveId" clId="{F3695E9B-0DEA-4405-B004-1374DBF4E5F5}" dt="2021-02-09T22:04:49.593" v="378" actId="26606"/>
          <ac:picMkLst>
            <pc:docMk/>
            <pc:sldMk cId="2507691118" sldId="259"/>
            <ac:picMk id="2050" creationId="{1A419811-11EF-4F3E-A0DC-A3DBA92AF8B1}"/>
          </ac:picMkLst>
        </pc:picChg>
        <pc:picChg chg="add">
          <ac:chgData name="Christina Hall" userId="b5d2dbbaa85068f0" providerId="LiveId" clId="{F3695E9B-0DEA-4405-B004-1374DBF4E5F5}" dt="2021-02-09T22:04:49.593" v="378" actId="26606"/>
          <ac:picMkLst>
            <pc:docMk/>
            <pc:sldMk cId="2507691118" sldId="259"/>
            <ac:picMk id="2060" creationId="{D41E2C02-494F-4A6B-A67B-1D965948F9D3}"/>
          </ac:picMkLst>
        </pc:picChg>
      </pc:sldChg>
      <pc:sldChg chg="addSp delSp modSp mod delAnim">
        <pc:chgData name="Christina Hall" userId="b5d2dbbaa85068f0" providerId="LiveId" clId="{F3695E9B-0DEA-4405-B004-1374DBF4E5F5}" dt="2021-02-09T22:12:32.887" v="592" actId="20577"/>
        <pc:sldMkLst>
          <pc:docMk/>
          <pc:sldMk cId="3280986689" sldId="260"/>
        </pc:sldMkLst>
        <pc:spChg chg="del mod">
          <ac:chgData name="Christina Hall" userId="b5d2dbbaa85068f0" providerId="LiveId" clId="{F3695E9B-0DEA-4405-B004-1374DBF4E5F5}" dt="2021-02-09T22:05:51.622" v="395"/>
          <ac:spMkLst>
            <pc:docMk/>
            <pc:sldMk cId="3280986689" sldId="260"/>
            <ac:spMk id="2" creationId="{7C697536-6289-43B9-8BCE-29678A246281}"/>
          </ac:spMkLst>
        </pc:spChg>
        <pc:spChg chg="del mod">
          <ac:chgData name="Christina Hall" userId="b5d2dbbaa85068f0" providerId="LiveId" clId="{F3695E9B-0DEA-4405-B004-1374DBF4E5F5}" dt="2021-02-09T22:05:51.621" v="389"/>
          <ac:spMkLst>
            <pc:docMk/>
            <pc:sldMk cId="3280986689" sldId="260"/>
            <ac:spMk id="6" creationId="{8797D566-F330-4F5B-86A3-494A10400153}"/>
          </ac:spMkLst>
        </pc:spChg>
        <pc:spChg chg="del mod">
          <ac:chgData name="Christina Hall" userId="b5d2dbbaa85068f0" providerId="LiveId" clId="{F3695E9B-0DEA-4405-B004-1374DBF4E5F5}" dt="2021-02-09T22:05:51.621" v="391"/>
          <ac:spMkLst>
            <pc:docMk/>
            <pc:sldMk cId="3280986689" sldId="260"/>
            <ac:spMk id="7" creationId="{A5D0E4D6-7C20-488C-9A91-62BBB04600A8}"/>
          </ac:spMkLst>
        </pc:spChg>
        <pc:spChg chg="del mod">
          <ac:chgData name="Christina Hall" userId="b5d2dbbaa85068f0" providerId="LiveId" clId="{F3695E9B-0DEA-4405-B004-1374DBF4E5F5}" dt="2021-02-09T22:05:51.622" v="393"/>
          <ac:spMkLst>
            <pc:docMk/>
            <pc:sldMk cId="3280986689" sldId="260"/>
            <ac:spMk id="8" creationId="{B89D148D-DE0C-4A0C-887E-E22420821476}"/>
          </ac:spMkLst>
        </pc:spChg>
        <pc:spChg chg="add mod">
          <ac:chgData name="Christina Hall" userId="b5d2dbbaa85068f0" providerId="LiveId" clId="{F3695E9B-0DEA-4405-B004-1374DBF4E5F5}" dt="2021-02-09T22:12:32.887" v="592" actId="20577"/>
          <ac:spMkLst>
            <pc:docMk/>
            <pc:sldMk cId="3280986689" sldId="260"/>
            <ac:spMk id="10" creationId="{EA734EC7-C124-4449-9FBB-837FB78FB8F3}"/>
          </ac:spMkLst>
        </pc:spChg>
        <pc:picChg chg="del">
          <ac:chgData name="Christina Hall" userId="b5d2dbbaa85068f0" providerId="LiveId" clId="{F3695E9B-0DEA-4405-B004-1374DBF4E5F5}" dt="2021-02-09T22:05:24.485" v="379" actId="478"/>
          <ac:picMkLst>
            <pc:docMk/>
            <pc:sldMk cId="3280986689" sldId="260"/>
            <ac:picMk id="3" creationId="{A39D58A6-4BFE-493F-B7BB-D899ABE212DD}"/>
          </ac:picMkLst>
        </pc:picChg>
        <pc:picChg chg="del">
          <ac:chgData name="Christina Hall" userId="b5d2dbbaa85068f0" providerId="LiveId" clId="{F3695E9B-0DEA-4405-B004-1374DBF4E5F5}" dt="2021-02-09T22:05:26.562" v="380" actId="478"/>
          <ac:picMkLst>
            <pc:docMk/>
            <pc:sldMk cId="3280986689" sldId="260"/>
            <ac:picMk id="4" creationId="{96AAE085-B442-4571-BBB5-3BF2272CF2A6}"/>
          </ac:picMkLst>
        </pc:picChg>
        <pc:picChg chg="del">
          <ac:chgData name="Christina Hall" userId="b5d2dbbaa85068f0" providerId="LiveId" clId="{F3695E9B-0DEA-4405-B004-1374DBF4E5F5}" dt="2021-02-09T22:05:31.333" v="382" actId="478"/>
          <ac:picMkLst>
            <pc:docMk/>
            <pc:sldMk cId="3280986689" sldId="260"/>
            <ac:picMk id="5" creationId="{0E4AD38E-5282-45BD-BA39-96135DAD753D}"/>
          </ac:picMkLst>
        </pc:picChg>
        <pc:picChg chg="del">
          <ac:chgData name="Christina Hall" userId="b5d2dbbaa85068f0" providerId="LiveId" clId="{F3695E9B-0DEA-4405-B004-1374DBF4E5F5}" dt="2021-02-09T22:05:29.353" v="381" actId="478"/>
          <ac:picMkLst>
            <pc:docMk/>
            <pc:sldMk cId="3280986689" sldId="260"/>
            <ac:picMk id="9" creationId="{75D07568-9D4E-437C-BE78-4471FC15EBA5}"/>
          </ac:picMkLst>
        </pc:picChg>
        <pc:picChg chg="add mod">
          <ac:chgData name="Christina Hall" userId="b5d2dbbaa85068f0" providerId="LiveId" clId="{F3695E9B-0DEA-4405-B004-1374DBF4E5F5}" dt="2021-02-09T22:08:35.537" v="511" actId="1076"/>
          <ac:picMkLst>
            <pc:docMk/>
            <pc:sldMk cId="3280986689" sldId="260"/>
            <ac:picMk id="11" creationId="{A051E529-23F2-45EA-8BCA-E18070D8D0C7}"/>
          </ac:picMkLst>
        </pc:picChg>
        <pc:picChg chg="add mod">
          <ac:chgData name="Christina Hall" userId="b5d2dbbaa85068f0" providerId="LiveId" clId="{F3695E9B-0DEA-4405-B004-1374DBF4E5F5}" dt="2021-02-09T22:08:40.721" v="513" actId="1076"/>
          <ac:picMkLst>
            <pc:docMk/>
            <pc:sldMk cId="3280986689" sldId="260"/>
            <ac:picMk id="12" creationId="{C434C194-7C40-49BE-B2A6-AEEAEA5D7D03}"/>
          </ac:picMkLst>
        </pc:picChg>
        <pc:picChg chg="add mod">
          <ac:chgData name="Christina Hall" userId="b5d2dbbaa85068f0" providerId="LiveId" clId="{F3695E9B-0DEA-4405-B004-1374DBF4E5F5}" dt="2021-02-09T22:09:15.906" v="521" actId="1076"/>
          <ac:picMkLst>
            <pc:docMk/>
            <pc:sldMk cId="3280986689" sldId="260"/>
            <ac:picMk id="13" creationId="{15D9908B-4A72-4322-B8F2-506E0F4E12E7}"/>
          </ac:picMkLst>
        </pc:picChg>
        <pc:picChg chg="add mod">
          <ac:chgData name="Christina Hall" userId="b5d2dbbaa85068f0" providerId="LiveId" clId="{F3695E9B-0DEA-4405-B004-1374DBF4E5F5}" dt="2021-02-09T22:09:08.811" v="518" actId="1076"/>
          <ac:picMkLst>
            <pc:docMk/>
            <pc:sldMk cId="3280986689" sldId="260"/>
            <ac:picMk id="14" creationId="{36E64FA4-1FCA-4D0B-B8EB-940512C02BD7}"/>
          </ac:picMkLst>
        </pc:picChg>
        <pc:picChg chg="add mod">
          <ac:chgData name="Christina Hall" userId="b5d2dbbaa85068f0" providerId="LiveId" clId="{F3695E9B-0DEA-4405-B004-1374DBF4E5F5}" dt="2021-02-09T22:10:42.804" v="531" actId="14100"/>
          <ac:picMkLst>
            <pc:docMk/>
            <pc:sldMk cId="3280986689" sldId="260"/>
            <ac:picMk id="15" creationId="{55305B1D-C4D8-4B77-AE94-A29B6A5F9CB7}"/>
          </ac:picMkLst>
        </pc:picChg>
        <pc:picChg chg="add mod">
          <ac:chgData name="Christina Hall" userId="b5d2dbbaa85068f0" providerId="LiveId" clId="{F3695E9B-0DEA-4405-B004-1374DBF4E5F5}" dt="2021-02-09T22:11:31.377" v="538" actId="1076"/>
          <ac:picMkLst>
            <pc:docMk/>
            <pc:sldMk cId="3280986689" sldId="260"/>
            <ac:picMk id="16" creationId="{0675779D-E666-482E-9084-EBA5A24FD32C}"/>
          </ac:picMkLst>
        </pc:picChg>
        <pc:picChg chg="add mod">
          <ac:chgData name="Christina Hall" userId="b5d2dbbaa85068f0" providerId="LiveId" clId="{F3695E9B-0DEA-4405-B004-1374DBF4E5F5}" dt="2021-02-09T22:11:25.772" v="536" actId="1076"/>
          <ac:picMkLst>
            <pc:docMk/>
            <pc:sldMk cId="3280986689" sldId="260"/>
            <ac:picMk id="17" creationId="{D782B0B9-401B-4D5C-BDF2-553A48DA3801}"/>
          </ac:picMkLst>
        </pc:picChg>
        <pc:picChg chg="add mod">
          <ac:chgData name="Christina Hall" userId="b5d2dbbaa85068f0" providerId="LiveId" clId="{F3695E9B-0DEA-4405-B004-1374DBF4E5F5}" dt="2021-02-09T22:12:18.041" v="541" actId="1076"/>
          <ac:picMkLst>
            <pc:docMk/>
            <pc:sldMk cId="3280986689" sldId="260"/>
            <ac:picMk id="18" creationId="{A7F8D03A-A2B1-4E99-B597-974F89CADF6B}"/>
          </ac:picMkLst>
        </pc:picChg>
      </pc:sldChg>
      <pc:sldChg chg="del">
        <pc:chgData name="Christina Hall" userId="b5d2dbbaa85068f0" providerId="LiveId" clId="{F3695E9B-0DEA-4405-B004-1374DBF4E5F5}" dt="2021-02-09T22:12:47.160" v="593" actId="2696"/>
        <pc:sldMkLst>
          <pc:docMk/>
          <pc:sldMk cId="2170515259" sldId="261"/>
        </pc:sldMkLst>
      </pc:sldChg>
      <pc:sldChg chg="addSp delSp modSp new mod setBg setClrOvrMap">
        <pc:chgData name="Christina Hall" userId="b5d2dbbaa85068f0" providerId="LiveId" clId="{F3695E9B-0DEA-4405-B004-1374DBF4E5F5}" dt="2021-02-09T22:22:52.880" v="902" actId="26606"/>
        <pc:sldMkLst>
          <pc:docMk/>
          <pc:sldMk cId="2146512585" sldId="263"/>
        </pc:sldMkLst>
        <pc:spChg chg="add mod ord">
          <ac:chgData name="Christina Hall" userId="b5d2dbbaa85068f0" providerId="LiveId" clId="{F3695E9B-0DEA-4405-B004-1374DBF4E5F5}" dt="2021-02-09T22:22:52.880" v="902" actId="26606"/>
          <ac:spMkLst>
            <pc:docMk/>
            <pc:sldMk cId="2146512585" sldId="263"/>
            <ac:spMk id="2" creationId="{9A54B769-6FFD-412B-ADE2-FC6A79F2B9AA}"/>
          </ac:spMkLst>
        </pc:spChg>
        <pc:spChg chg="add del">
          <ac:chgData name="Christina Hall" userId="b5d2dbbaa85068f0" providerId="LiveId" clId="{F3695E9B-0DEA-4405-B004-1374DBF4E5F5}" dt="2021-02-09T22:19:41.842" v="873" actId="26606"/>
          <ac:spMkLst>
            <pc:docMk/>
            <pc:sldMk cId="2146512585" sldId="263"/>
            <ac:spMk id="12" creationId="{A5A17FC0-D416-4C8B-A9E6-5924D352B986}"/>
          </ac:spMkLst>
        </pc:spChg>
        <pc:spChg chg="add del">
          <ac:chgData name="Christina Hall" userId="b5d2dbbaa85068f0" providerId="LiveId" clId="{F3695E9B-0DEA-4405-B004-1374DBF4E5F5}" dt="2021-02-09T22:19:54.171" v="878" actId="26606"/>
          <ac:spMkLst>
            <pc:docMk/>
            <pc:sldMk cId="2146512585" sldId="263"/>
            <ac:spMk id="24" creationId="{F6E384F5-137A-40B1-97F0-694CC6ECD59C}"/>
          </ac:spMkLst>
        </pc:spChg>
        <pc:spChg chg="add del">
          <ac:chgData name="Christina Hall" userId="b5d2dbbaa85068f0" providerId="LiveId" clId="{F3695E9B-0DEA-4405-B004-1374DBF4E5F5}" dt="2021-02-09T22:19:54.171" v="878" actId="26606"/>
          <ac:spMkLst>
            <pc:docMk/>
            <pc:sldMk cId="2146512585" sldId="263"/>
            <ac:spMk id="25" creationId="{9DBC4630-03DA-474F-BBCB-BA3AE6B317A4}"/>
          </ac:spMkLst>
        </pc:spChg>
        <pc:spChg chg="add del">
          <ac:chgData name="Christina Hall" userId="b5d2dbbaa85068f0" providerId="LiveId" clId="{F3695E9B-0DEA-4405-B004-1374DBF4E5F5}" dt="2021-02-09T22:19:54.171" v="878" actId="26606"/>
          <ac:spMkLst>
            <pc:docMk/>
            <pc:sldMk cId="2146512585" sldId="263"/>
            <ac:spMk id="26" creationId="{78418A25-6EAC-4140-BFE6-284E1925B5EE}"/>
          </ac:spMkLst>
        </pc:spChg>
        <pc:spChg chg="add del">
          <ac:chgData name="Christina Hall" userId="b5d2dbbaa85068f0" providerId="LiveId" clId="{F3695E9B-0DEA-4405-B004-1374DBF4E5F5}" dt="2021-02-09T22:19:54.171" v="878" actId="26606"/>
          <ac:spMkLst>
            <pc:docMk/>
            <pc:sldMk cId="2146512585" sldId="263"/>
            <ac:spMk id="27" creationId="{6B9D64DB-4D5C-4A91-B45F-F301E3174F9F}"/>
          </ac:spMkLst>
        </pc:spChg>
        <pc:spChg chg="add del">
          <ac:chgData name="Christina Hall" userId="b5d2dbbaa85068f0" providerId="LiveId" clId="{F3695E9B-0DEA-4405-B004-1374DBF4E5F5}" dt="2021-02-09T22:19:54.171" v="878" actId="26606"/>
          <ac:spMkLst>
            <pc:docMk/>
            <pc:sldMk cId="2146512585" sldId="263"/>
            <ac:spMk id="28" creationId="{CB14CE1B-4BC5-4EF2-BE3D-05E4F580B3DB}"/>
          </ac:spMkLst>
        </pc:spChg>
        <pc:spChg chg="add del">
          <ac:chgData name="Christina Hall" userId="b5d2dbbaa85068f0" providerId="LiveId" clId="{F3695E9B-0DEA-4405-B004-1374DBF4E5F5}" dt="2021-02-09T22:19:54.164" v="877" actId="26606"/>
          <ac:spMkLst>
            <pc:docMk/>
            <pc:sldMk cId="2146512585" sldId="263"/>
            <ac:spMk id="33" creationId="{7BC0F8B1-F985-469B-8332-13DBC7665557}"/>
          </ac:spMkLst>
        </pc:spChg>
        <pc:spChg chg="add del">
          <ac:chgData name="Christina Hall" userId="b5d2dbbaa85068f0" providerId="LiveId" clId="{F3695E9B-0DEA-4405-B004-1374DBF4E5F5}" dt="2021-02-09T22:19:54.164" v="877" actId="26606"/>
          <ac:spMkLst>
            <pc:docMk/>
            <pc:sldMk cId="2146512585" sldId="263"/>
            <ac:spMk id="35" creationId="{89D15953-1642-4DD6-AD9E-01AA19247FF6}"/>
          </ac:spMkLst>
        </pc:spChg>
        <pc:spChg chg="add del">
          <ac:chgData name="Christina Hall" userId="b5d2dbbaa85068f0" providerId="LiveId" clId="{F3695E9B-0DEA-4405-B004-1374DBF4E5F5}" dt="2021-02-09T22:19:54.164" v="877" actId="26606"/>
          <ac:spMkLst>
            <pc:docMk/>
            <pc:sldMk cId="2146512585" sldId="263"/>
            <ac:spMk id="37" creationId="{FBF3780C-749F-4B50-9E1D-F2B1F6DBB7DD}"/>
          </ac:spMkLst>
        </pc:spChg>
        <pc:spChg chg="add del">
          <ac:chgData name="Christina Hall" userId="b5d2dbbaa85068f0" providerId="LiveId" clId="{F3695E9B-0DEA-4405-B004-1374DBF4E5F5}" dt="2021-02-09T22:20:40.699" v="884" actId="26606"/>
          <ac:spMkLst>
            <pc:docMk/>
            <pc:sldMk cId="2146512585" sldId="263"/>
            <ac:spMk id="39" creationId="{4513F69C-3D6D-4E72-9289-5BC3584D6D3B}"/>
          </ac:spMkLst>
        </pc:spChg>
        <pc:spChg chg="add del">
          <ac:chgData name="Christina Hall" userId="b5d2dbbaa85068f0" providerId="LiveId" clId="{F3695E9B-0DEA-4405-B004-1374DBF4E5F5}" dt="2021-02-09T22:20:40.693" v="883" actId="26606"/>
          <ac:spMkLst>
            <pc:docMk/>
            <pc:sldMk cId="2146512585" sldId="263"/>
            <ac:spMk id="44" creationId="{AB902CB9-C7DC-4673-B7D5-F22DCF0EC54E}"/>
          </ac:spMkLst>
        </pc:spChg>
        <pc:spChg chg="add del">
          <ac:chgData name="Christina Hall" userId="b5d2dbbaa85068f0" providerId="LiveId" clId="{F3695E9B-0DEA-4405-B004-1374DBF4E5F5}" dt="2021-02-09T22:21:02.829" v="888" actId="26606"/>
          <ac:spMkLst>
            <pc:docMk/>
            <pc:sldMk cId="2146512585" sldId="263"/>
            <ac:spMk id="46" creationId="{12C63567-9A18-430B-817B-152D609F572F}"/>
          </ac:spMkLst>
        </pc:spChg>
        <pc:spChg chg="add del">
          <ac:chgData name="Christina Hall" userId="b5d2dbbaa85068f0" providerId="LiveId" clId="{F3695E9B-0DEA-4405-B004-1374DBF4E5F5}" dt="2021-02-09T22:21:02.821" v="887" actId="26606"/>
          <ac:spMkLst>
            <pc:docMk/>
            <pc:sldMk cId="2146512585" sldId="263"/>
            <ac:spMk id="51" creationId="{4513F69C-3D6D-4E72-9289-5BC3584D6D3B}"/>
          </ac:spMkLst>
        </pc:spChg>
        <pc:spChg chg="add del">
          <ac:chgData name="Christina Hall" userId="b5d2dbbaa85068f0" providerId="LiveId" clId="{F3695E9B-0DEA-4405-B004-1374DBF4E5F5}" dt="2021-02-09T22:22:11.467" v="897" actId="26606"/>
          <ac:spMkLst>
            <pc:docMk/>
            <pc:sldMk cId="2146512585" sldId="263"/>
            <ac:spMk id="53" creationId="{89D15953-1642-4DD6-AD9E-01AA19247FF6}"/>
          </ac:spMkLst>
        </pc:spChg>
        <pc:spChg chg="add del">
          <ac:chgData name="Christina Hall" userId="b5d2dbbaa85068f0" providerId="LiveId" clId="{F3695E9B-0DEA-4405-B004-1374DBF4E5F5}" dt="2021-02-09T22:22:11.467" v="897" actId="26606"/>
          <ac:spMkLst>
            <pc:docMk/>
            <pc:sldMk cId="2146512585" sldId="263"/>
            <ac:spMk id="54" creationId="{7BC0F8B1-F985-469B-8332-13DBC7665557}"/>
          </ac:spMkLst>
        </pc:spChg>
        <pc:spChg chg="add del">
          <ac:chgData name="Christina Hall" userId="b5d2dbbaa85068f0" providerId="LiveId" clId="{F3695E9B-0DEA-4405-B004-1374DBF4E5F5}" dt="2021-02-09T22:22:11.467" v="897" actId="26606"/>
          <ac:spMkLst>
            <pc:docMk/>
            <pc:sldMk cId="2146512585" sldId="263"/>
            <ac:spMk id="55" creationId="{FBF3780C-749F-4B50-9E1D-F2B1F6DBB7DD}"/>
          </ac:spMkLst>
        </pc:spChg>
        <pc:spChg chg="add del">
          <ac:chgData name="Christina Hall" userId="b5d2dbbaa85068f0" providerId="LiveId" clId="{F3695E9B-0DEA-4405-B004-1374DBF4E5F5}" dt="2021-02-09T22:21:34.897" v="894" actId="26606"/>
          <ac:spMkLst>
            <pc:docMk/>
            <pc:sldMk cId="2146512585" sldId="263"/>
            <ac:spMk id="60" creationId="{5CB593EA-2F98-479F-B4C4-F366571FA64D}"/>
          </ac:spMkLst>
        </pc:spChg>
        <pc:spChg chg="add del">
          <ac:chgData name="Christina Hall" userId="b5d2dbbaa85068f0" providerId="LiveId" clId="{F3695E9B-0DEA-4405-B004-1374DBF4E5F5}" dt="2021-02-09T22:21:34.897" v="894" actId="26606"/>
          <ac:spMkLst>
            <pc:docMk/>
            <pc:sldMk cId="2146512585" sldId="263"/>
            <ac:spMk id="62" creationId="{39BEB6D0-9E4E-4221-93D1-74ABECEE9EFC}"/>
          </ac:spMkLst>
        </pc:spChg>
        <pc:spChg chg="add del">
          <ac:chgData name="Christina Hall" userId="b5d2dbbaa85068f0" providerId="LiveId" clId="{F3695E9B-0DEA-4405-B004-1374DBF4E5F5}" dt="2021-02-09T22:22:11.451" v="896" actId="26606"/>
          <ac:spMkLst>
            <pc:docMk/>
            <pc:sldMk cId="2146512585" sldId="263"/>
            <ac:spMk id="64" creationId="{12C63567-9A18-430B-817B-152D609F572F}"/>
          </ac:spMkLst>
        </pc:spChg>
        <pc:spChg chg="add del">
          <ac:chgData name="Christina Hall" userId="b5d2dbbaa85068f0" providerId="LiveId" clId="{F3695E9B-0DEA-4405-B004-1374DBF4E5F5}" dt="2021-02-09T22:22:26.832" v="899" actId="26606"/>
          <ac:spMkLst>
            <pc:docMk/>
            <pc:sldMk cId="2146512585" sldId="263"/>
            <ac:spMk id="67" creationId="{891401DC-7AF6-42FA-BE31-CF773B6C8B2E}"/>
          </ac:spMkLst>
        </pc:spChg>
        <pc:spChg chg="add del">
          <ac:chgData name="Christina Hall" userId="b5d2dbbaa85068f0" providerId="LiveId" clId="{F3695E9B-0DEA-4405-B004-1374DBF4E5F5}" dt="2021-02-09T22:22:26.832" v="899" actId="26606"/>
          <ac:spMkLst>
            <pc:docMk/>
            <pc:sldMk cId="2146512585" sldId="263"/>
            <ac:spMk id="69" creationId="{2B7203F0-D9CB-4774-B9D4-B3AB625DFBAD}"/>
          </ac:spMkLst>
        </pc:spChg>
        <pc:spChg chg="add">
          <ac:chgData name="Christina Hall" userId="b5d2dbbaa85068f0" providerId="LiveId" clId="{F3695E9B-0DEA-4405-B004-1374DBF4E5F5}" dt="2021-02-09T22:22:52.880" v="902" actId="26606"/>
          <ac:spMkLst>
            <pc:docMk/>
            <pc:sldMk cId="2146512585" sldId="263"/>
            <ac:spMk id="87" creationId="{E73BBE33-B533-4661-8A6A-6BD8D05EB19A}"/>
          </ac:spMkLst>
        </pc:spChg>
        <pc:picChg chg="add mod ord">
          <ac:chgData name="Christina Hall" userId="b5d2dbbaa85068f0" providerId="LiveId" clId="{F3695E9B-0DEA-4405-B004-1374DBF4E5F5}" dt="2021-02-09T22:22:52.880" v="902" actId="26606"/>
          <ac:picMkLst>
            <pc:docMk/>
            <pc:sldMk cId="2146512585" sldId="263"/>
            <ac:picMk id="3" creationId="{D5F7D393-214B-45E9-AC83-A6FF01A9B132}"/>
          </ac:picMkLst>
        </pc:picChg>
        <pc:picChg chg="add mod ord">
          <ac:chgData name="Christina Hall" userId="b5d2dbbaa85068f0" providerId="LiveId" clId="{F3695E9B-0DEA-4405-B004-1374DBF4E5F5}" dt="2021-02-09T22:22:52.880" v="902" actId="26606"/>
          <ac:picMkLst>
            <pc:docMk/>
            <pc:sldMk cId="2146512585" sldId="263"/>
            <ac:picMk id="4" creationId="{F9E39009-F2A6-4775-9677-92486D620005}"/>
          </ac:picMkLst>
        </pc:picChg>
        <pc:picChg chg="add mod ord">
          <ac:chgData name="Christina Hall" userId="b5d2dbbaa85068f0" providerId="LiveId" clId="{F3695E9B-0DEA-4405-B004-1374DBF4E5F5}" dt="2021-02-09T22:22:52.880" v="902" actId="26606"/>
          <ac:picMkLst>
            <pc:docMk/>
            <pc:sldMk cId="2146512585" sldId="263"/>
            <ac:picMk id="5" creationId="{3FFC083D-8972-4241-BA67-8C56F2C25B2D}"/>
          </ac:picMkLst>
        </pc:picChg>
        <pc:picChg chg="add mod ord">
          <ac:chgData name="Christina Hall" userId="b5d2dbbaa85068f0" providerId="LiveId" clId="{F3695E9B-0DEA-4405-B004-1374DBF4E5F5}" dt="2021-02-09T22:22:52.880" v="902" actId="26606"/>
          <ac:picMkLst>
            <pc:docMk/>
            <pc:sldMk cId="2146512585" sldId="263"/>
            <ac:picMk id="6" creationId="{89A3BD58-3755-45C5-AEB5-99CFC540E2F1}"/>
          </ac:picMkLst>
        </pc:picChg>
        <pc:picChg chg="add mod ord">
          <ac:chgData name="Christina Hall" userId="b5d2dbbaa85068f0" providerId="LiveId" clId="{F3695E9B-0DEA-4405-B004-1374DBF4E5F5}" dt="2021-02-09T22:22:52.880" v="902" actId="26606"/>
          <ac:picMkLst>
            <pc:docMk/>
            <pc:sldMk cId="2146512585" sldId="263"/>
            <ac:picMk id="7" creationId="{D2D126D2-3DA2-4CBA-B17E-B536790D5378}"/>
          </ac:picMkLst>
        </pc:picChg>
        <pc:cxnChg chg="add del">
          <ac:chgData name="Christina Hall" userId="b5d2dbbaa85068f0" providerId="LiveId" clId="{F3695E9B-0DEA-4405-B004-1374DBF4E5F5}" dt="2021-02-09T22:19:41.842" v="873" actId="26606"/>
          <ac:cxnSpMkLst>
            <pc:docMk/>
            <pc:sldMk cId="2146512585" sldId="263"/>
            <ac:cxnSpMk id="14" creationId="{982DC870-E8E5-4050-B10C-CC24FC67E50A}"/>
          </ac:cxnSpMkLst>
        </pc:cxnChg>
        <pc:cxnChg chg="add del">
          <ac:chgData name="Christina Hall" userId="b5d2dbbaa85068f0" providerId="LiveId" clId="{F3695E9B-0DEA-4405-B004-1374DBF4E5F5}" dt="2021-02-09T22:19:41.842" v="873" actId="26606"/>
          <ac:cxnSpMkLst>
            <pc:docMk/>
            <pc:sldMk cId="2146512585" sldId="263"/>
            <ac:cxnSpMk id="16" creationId="{FF76A74F-C283-4DED-BD4D-086753B7CB00}"/>
          </ac:cxnSpMkLst>
        </pc:cxnChg>
        <pc:cxnChg chg="add del">
          <ac:chgData name="Christina Hall" userId="b5d2dbbaa85068f0" providerId="LiveId" clId="{F3695E9B-0DEA-4405-B004-1374DBF4E5F5}" dt="2021-02-09T22:19:41.842" v="873" actId="26606"/>
          <ac:cxnSpMkLst>
            <pc:docMk/>
            <pc:sldMk cId="2146512585" sldId="263"/>
            <ac:cxnSpMk id="18" creationId="{3B2791FB-B2F7-4BBE-B8D8-74C37FF9E85C}"/>
          </ac:cxnSpMkLst>
        </pc:cxnChg>
        <pc:cxnChg chg="add del">
          <ac:chgData name="Christina Hall" userId="b5d2dbbaa85068f0" providerId="LiveId" clId="{F3695E9B-0DEA-4405-B004-1374DBF4E5F5}" dt="2021-02-09T22:19:41.842" v="873" actId="26606"/>
          <ac:cxnSpMkLst>
            <pc:docMk/>
            <pc:sldMk cId="2146512585" sldId="263"/>
            <ac:cxnSpMk id="20" creationId="{9891B5DE-6811-4844-BB18-472A3F360EE5}"/>
          </ac:cxnSpMkLst>
        </pc:cxnChg>
        <pc:cxnChg chg="add del">
          <ac:chgData name="Christina Hall" userId="b5d2dbbaa85068f0" providerId="LiveId" clId="{F3695E9B-0DEA-4405-B004-1374DBF4E5F5}" dt="2021-02-09T22:19:41.842" v="873" actId="26606"/>
          <ac:cxnSpMkLst>
            <pc:docMk/>
            <pc:sldMk cId="2146512585" sldId="263"/>
            <ac:cxnSpMk id="22" creationId="{77A9CA3A-7216-41E0-B3CD-058077FD396D}"/>
          </ac:cxnSpMkLst>
        </pc:cxnChg>
        <pc:cxnChg chg="add del">
          <ac:chgData name="Christina Hall" userId="b5d2dbbaa85068f0" providerId="LiveId" clId="{F3695E9B-0DEA-4405-B004-1374DBF4E5F5}" dt="2021-02-09T22:22:26.832" v="899" actId="26606"/>
          <ac:cxnSpMkLst>
            <pc:docMk/>
            <pc:sldMk cId="2146512585" sldId="263"/>
            <ac:cxnSpMk id="66" creationId="{9F2EA1AF-73AB-4FCB-B4EE-0E42E7250F64}"/>
          </ac:cxnSpMkLst>
        </pc:cxnChg>
        <pc:cxnChg chg="add del">
          <ac:chgData name="Christina Hall" userId="b5d2dbbaa85068f0" providerId="LiveId" clId="{F3695E9B-0DEA-4405-B004-1374DBF4E5F5}" dt="2021-02-09T22:22:26.832" v="899" actId="26606"/>
          <ac:cxnSpMkLst>
            <pc:docMk/>
            <pc:sldMk cId="2146512585" sldId="263"/>
            <ac:cxnSpMk id="68" creationId="{65A18FBF-6157-4210-BEF2-9A6C31FA89AD}"/>
          </ac:cxnSpMkLst>
        </pc:cxnChg>
        <pc:cxnChg chg="add del">
          <ac:chgData name="Christina Hall" userId="b5d2dbbaa85068f0" providerId="LiveId" clId="{F3695E9B-0DEA-4405-B004-1374DBF4E5F5}" dt="2021-02-09T22:22:26.832" v="899" actId="26606"/>
          <ac:cxnSpMkLst>
            <pc:docMk/>
            <pc:sldMk cId="2146512585" sldId="263"/>
            <ac:cxnSpMk id="70" creationId="{43C9CCA8-3CEC-4CD0-A624-A701C612511D}"/>
          </ac:cxnSpMkLst>
        </pc:cxnChg>
        <pc:cxnChg chg="add del">
          <ac:chgData name="Christina Hall" userId="b5d2dbbaa85068f0" providerId="LiveId" clId="{F3695E9B-0DEA-4405-B004-1374DBF4E5F5}" dt="2021-02-09T22:22:26.832" v="899" actId="26606"/>
          <ac:cxnSpMkLst>
            <pc:docMk/>
            <pc:sldMk cId="2146512585" sldId="263"/>
            <ac:cxnSpMk id="71" creationId="{A88CB8AF-5631-45C6-BFEC-971C4D6E5836}"/>
          </ac:cxnSpMkLst>
        </pc:cxnChg>
        <pc:cxnChg chg="add del">
          <ac:chgData name="Christina Hall" userId="b5d2dbbaa85068f0" providerId="LiveId" clId="{F3695E9B-0DEA-4405-B004-1374DBF4E5F5}" dt="2021-02-09T22:22:52.880" v="902" actId="26606"/>
          <ac:cxnSpMkLst>
            <pc:docMk/>
            <pc:sldMk cId="2146512585" sldId="263"/>
            <ac:cxnSpMk id="76" creationId="{DC034BB4-8B50-4484-85C4-0CE4699284D7}"/>
          </ac:cxnSpMkLst>
        </pc:cxnChg>
        <pc:cxnChg chg="add del">
          <ac:chgData name="Christina Hall" userId="b5d2dbbaa85068f0" providerId="LiveId" clId="{F3695E9B-0DEA-4405-B004-1374DBF4E5F5}" dt="2021-02-09T22:22:52.880" v="902" actId="26606"/>
          <ac:cxnSpMkLst>
            <pc:docMk/>
            <pc:sldMk cId="2146512585" sldId="263"/>
            <ac:cxnSpMk id="78" creationId="{81B200F7-B57A-4824-BB91-B6624450A5AC}"/>
          </ac:cxnSpMkLst>
        </pc:cxnChg>
        <pc:cxnChg chg="add del">
          <ac:chgData name="Christina Hall" userId="b5d2dbbaa85068f0" providerId="LiveId" clId="{F3695E9B-0DEA-4405-B004-1374DBF4E5F5}" dt="2021-02-09T22:22:52.880" v="902" actId="26606"/>
          <ac:cxnSpMkLst>
            <pc:docMk/>
            <pc:sldMk cId="2146512585" sldId="263"/>
            <ac:cxnSpMk id="80" creationId="{1902062F-7F47-41E5-8574-2D1492D58ED3}"/>
          </ac:cxnSpMkLst>
        </pc:cxnChg>
        <pc:cxnChg chg="add del">
          <ac:chgData name="Christina Hall" userId="b5d2dbbaa85068f0" providerId="LiveId" clId="{F3695E9B-0DEA-4405-B004-1374DBF4E5F5}" dt="2021-02-09T22:22:52.880" v="902" actId="26606"/>
          <ac:cxnSpMkLst>
            <pc:docMk/>
            <pc:sldMk cId="2146512585" sldId="263"/>
            <ac:cxnSpMk id="82" creationId="{FA92245C-961F-47D5-9691-272D28692D45}"/>
          </ac:cxnSpMkLst>
        </pc:cxnChg>
      </pc:sldChg>
      <pc:sldChg chg="addSp delSp modSp new mod setBg">
        <pc:chgData name="Christina Hall" userId="b5d2dbbaa85068f0" providerId="LiveId" clId="{F3695E9B-0DEA-4405-B004-1374DBF4E5F5}" dt="2021-02-09T22:25:21.473" v="1035" actId="2711"/>
        <pc:sldMkLst>
          <pc:docMk/>
          <pc:sldMk cId="508172232" sldId="264"/>
        </pc:sldMkLst>
        <pc:spChg chg="add mod">
          <ac:chgData name="Christina Hall" userId="b5d2dbbaa85068f0" providerId="LiveId" clId="{F3695E9B-0DEA-4405-B004-1374DBF4E5F5}" dt="2021-02-09T22:25:21.473" v="1035" actId="2711"/>
          <ac:spMkLst>
            <pc:docMk/>
            <pc:sldMk cId="508172232" sldId="264"/>
            <ac:spMk id="2" creationId="{73A791CF-8373-4F4C-9DDA-C7C55898EC4B}"/>
          </ac:spMkLst>
        </pc:spChg>
        <pc:spChg chg="add">
          <ac:chgData name="Christina Hall" userId="b5d2dbbaa85068f0" providerId="LiveId" clId="{F3695E9B-0DEA-4405-B004-1374DBF4E5F5}" dt="2021-02-09T22:25:05.357" v="1033" actId="26606"/>
          <ac:spMkLst>
            <pc:docMk/>
            <pc:sldMk cId="508172232" sldId="264"/>
            <ac:spMk id="7" creationId="{16F9E488-0718-4E1E-9D12-26779F606252}"/>
          </ac:spMkLst>
        </pc:spChg>
        <pc:spChg chg="add del">
          <ac:chgData name="Christina Hall" userId="b5d2dbbaa85068f0" providerId="LiveId" clId="{F3695E9B-0DEA-4405-B004-1374DBF4E5F5}" dt="2021-02-09T22:25:05.348" v="1032" actId="26606"/>
          <ac:spMkLst>
            <pc:docMk/>
            <pc:sldMk cId="508172232" sldId="264"/>
            <ac:spMk id="8" creationId="{32E62931-8EB4-42BB-BAAB-D8757BE66D8E}"/>
          </ac:spMkLst>
        </pc:spChg>
        <pc:grpChg chg="add">
          <ac:chgData name="Christina Hall" userId="b5d2dbbaa85068f0" providerId="LiveId" clId="{F3695E9B-0DEA-4405-B004-1374DBF4E5F5}" dt="2021-02-09T22:25:05.357" v="1033" actId="26606"/>
          <ac:grpSpMkLst>
            <pc:docMk/>
            <pc:sldMk cId="508172232" sldId="264"/>
            <ac:grpSpMk id="9" creationId="{3E56AAFE-9BE9-4FA7-A0B3-1748E67F0E6A}"/>
          </ac:grpSpMkLst>
        </pc:grpChg>
        <pc:picChg chg="add del">
          <ac:chgData name="Christina Hall" userId="b5d2dbbaa85068f0" providerId="LiveId" clId="{F3695E9B-0DEA-4405-B004-1374DBF4E5F5}" dt="2021-02-09T22:25:05.348" v="1032" actId="26606"/>
          <ac:picMkLst>
            <pc:docMk/>
            <pc:sldMk cId="508172232" sldId="264"/>
            <ac:picMk id="4" creationId="{6DC7F568-19DC-4485-9B05-953D503427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9FD50-70A5-4699-A224-D8257992BC15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EC8CF-4879-4C6A-938A-AF35E21D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15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EE6C30-B401-4BEB-BF43-48DB0A0DB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3992DE-084F-436A-926C-5F02A2CEF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D93E7E-B163-4E18-8200-92A14157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3E-09B6-46B8-A4E6-BBA708B9EF4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C58AC5-1810-403A-B21C-66A6A3FA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98521D-9C6E-42A4-A23E-3D13FC44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036-8F8F-4352-9818-DE37DB97B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FC5C9-36FF-47DB-9157-E675E2A2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95E06C-43B0-41B7-8CAD-62E3574D4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7B4C73-FD30-4A3E-B64A-8857B86E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3E-09B6-46B8-A4E6-BBA708B9EF4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869DF3-D89D-4DD0-A0D5-855A276F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7B329D-7514-408E-9175-AF0B3541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036-8F8F-4352-9818-DE37DB97B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9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C535E3-448E-444E-9085-44BD239D5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105D88-8533-47DA-BF1B-6232D2666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A051F0-CCE2-454A-811A-D8A4CA60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3E-09B6-46B8-A4E6-BBA708B9EF4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5CA8A5-838D-4EFD-96ED-D2A6E6BA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8850B6-D58F-4D50-958A-A173B617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036-8F8F-4352-9818-DE37DB97B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62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926CC-9359-43D8-B911-65F11284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C0ACAD-DFDC-449F-A2CF-1EABEB56B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398A30-8C89-4D6A-A442-7CDFD82C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3E-09B6-46B8-A4E6-BBA708B9EF4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844086-DC06-4BAD-B0FC-7E89B4C7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872A89-773C-4BFC-8E4F-87383636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036-8F8F-4352-9818-DE37DB97B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1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76A45-AD52-4A66-9011-5C132C3E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B653EA-1459-4908-9373-A5CAEF650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EAD50A-E658-4226-B896-5776C003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3E-09B6-46B8-A4E6-BBA708B9EF4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FD8FCB-D985-4773-A257-60479ED9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CFD34-BB27-440C-94F5-3E713152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036-8F8F-4352-9818-DE37DB97B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08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F8AFA-C764-4416-B2D4-42ED24AB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6C707A-7294-4EE9-AFED-7DAE10D1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7A7010-0920-4D0F-9869-E2A7D113D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3D1772-688C-4941-B865-66AEC5DB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3E-09B6-46B8-A4E6-BBA708B9EF4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4E0DD2-F935-4F37-9B10-FE234F87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DB400A-74A7-49EA-B463-CE708773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036-8F8F-4352-9818-DE37DB97B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4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C9CF0-7502-479B-B11B-47125A13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DFF071-D759-48AA-9511-DF031DB4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D0A896-D474-4E57-993B-7863DC6C0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529B68-C129-44F4-B8D7-06477DC3A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FF34774-C8D4-4A33-B212-CE2A80BF1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CEA938-2F41-43DA-B38F-EA9B88E5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3E-09B6-46B8-A4E6-BBA708B9EF4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1C1897-618D-442C-A900-977E38E8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F67A0F-09E7-4CE6-8A0F-A063FA0D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036-8F8F-4352-9818-DE37DB97B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2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38638-4BAB-4BE4-9A71-74CD1123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9D3037-B509-427E-AA22-5FD7D0B7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3E-09B6-46B8-A4E6-BBA708B9EF4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568216-8E76-42CF-81D3-55288FC2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028085-23FF-4066-A872-CE319E59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036-8F8F-4352-9818-DE37DB97B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837BB1E-D05A-4F2A-B062-8268EE68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3E-09B6-46B8-A4E6-BBA708B9EF4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3523F0-9AA8-4770-A6ED-B7C78519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6CD572-1D90-4562-89EF-E6D13D48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036-8F8F-4352-9818-DE37DB97B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1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629EA-77C3-48F2-9925-67F1B7E3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3383A4-FCAF-4563-B70E-B3A76E44C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6CC911-319E-43B8-AB6D-0A9428621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869FA9-0C68-44A9-897D-BA161B7E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3E-09B6-46B8-A4E6-BBA708B9EF4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7FA4C9-07B1-4922-821C-CAA2925E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312C5E-D074-445B-A947-ED755988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036-8F8F-4352-9818-DE37DB97B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9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632A36-555B-498B-B010-A3C6168F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77EEAC-AA40-420C-B5DD-113F759EE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94FE67-D82F-4C18-9D87-B147AD710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CAB07E-259C-4E95-8C9D-58E5649F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E43E-09B6-46B8-A4E6-BBA708B9EF4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88015B-FCAE-4785-A8FE-DC3F7E9C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09E78C-3B61-4E33-9CCC-D2B49773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036-8F8F-4352-9818-DE37DB97B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20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D5E6AC5-1438-47A9-A4CA-C3B294FC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0457BF-3546-4C24-8AED-4227D9AA2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AFC994-C34E-40D9-8DD7-D45CB484D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E43E-09B6-46B8-A4E6-BBA708B9EF4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1EC670-ABEB-4445-960D-759EEEB29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13D5F4-7FDF-4F98-A8AA-E8B85011E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2036-8F8F-4352-9818-DE37DB97B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10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61464D0-AE1B-44FF-B5DE-9FFD55198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88" y="838200"/>
            <a:ext cx="1581150" cy="253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718B7C-1AAA-41AA-A87B-2C9ED694F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888" y="3436938"/>
            <a:ext cx="1581150" cy="252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51DF0B-738F-444D-9613-C51198B09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538" y="838200"/>
            <a:ext cx="1577975" cy="25288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C050080-43FC-4B3B-84C8-40ED7F1EC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538" y="3429000"/>
            <a:ext cx="1577975" cy="2535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2D6DAB-0CF8-4FDA-A8F8-CE008C419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2425" y="838200"/>
            <a:ext cx="1027113" cy="1674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EE0A76-BF81-4D7F-A878-4E495D7C7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3038" y="838200"/>
            <a:ext cx="1028700" cy="1674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A1067A-807B-42F5-B165-F02F33DE4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2425" y="2574925"/>
            <a:ext cx="2119313" cy="3387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DFF2A2-A480-4365-B2A2-F2C0F4109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8" y="576263"/>
            <a:ext cx="4669055" cy="2967606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World Book Day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E087B1-0713-49A1-99A5-5CD195CC9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898" y="3764975"/>
            <a:ext cx="4669055" cy="2192683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March 2021 </a:t>
            </a:r>
          </a:p>
        </p:txBody>
      </p:sp>
    </p:spTree>
    <p:extLst>
      <p:ext uri="{BB962C8B-B14F-4D97-AF65-F5344CB8AC3E}">
        <p14:creationId xmlns:p14="http://schemas.microsoft.com/office/powerpoint/2010/main" val="183123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8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0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20269C-0EDB-466C-A9C5-37C00A99F8BC}"/>
              </a:ext>
            </a:extLst>
          </p:cNvPr>
          <p:cNvSpPr txBox="1"/>
          <p:nvPr/>
        </p:nvSpPr>
        <p:spPr>
          <a:xfrm>
            <a:off x="6090574" y="1262744"/>
            <a:ext cx="4977578" cy="40494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Book Day is a special day where we get to celebrate writers, books and reading.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42D1F-B788-4ED9-BB1E-852E10752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00" y="1502210"/>
            <a:ext cx="3810000" cy="3810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1E42EC7-2003-4BB6-BB4E-674906248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8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25D4AB-CD98-4DD6-9398-3C8961DE03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69" y="0"/>
            <a:ext cx="755293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818316-E7CB-4E73-AF79-E9CAB873E7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F012F-824A-407E-A21C-CAD2B6C2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7" y="802955"/>
            <a:ext cx="4133690" cy="1454051"/>
          </a:xfrm>
        </p:spPr>
        <p:txBody>
          <a:bodyPr>
            <a:normAutofit/>
          </a:bodyPr>
          <a:lstStyle/>
          <a:p>
            <a:r>
              <a:rPr lang="en-GB" sz="3100" b="1" i="0" dirty="0">
                <a:solidFill>
                  <a:srgbClr val="000000"/>
                </a:solidFill>
                <a:effectLst/>
                <a:latin typeface="ReithSans"/>
              </a:rPr>
              <a:t/>
            </a:r>
            <a:br>
              <a:rPr lang="en-GB" sz="3100" b="1" i="0" dirty="0">
                <a:solidFill>
                  <a:srgbClr val="000000"/>
                </a:solidFill>
                <a:effectLst/>
                <a:latin typeface="ReithSans"/>
              </a:rPr>
            </a:br>
            <a:endParaRPr lang="en-GB" sz="3100" dirty="0">
              <a:solidFill>
                <a:srgbClr val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8B47C9F-A960-4902-8507-38F18DD3D0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6695" y="511733"/>
            <a:ext cx="1857636" cy="185763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A731B9-504F-45E4-ACDE-725C18085C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6" r="3" b="10104"/>
          <a:stretch/>
        </p:blipFill>
        <p:spPr>
          <a:xfrm>
            <a:off x="6155195" y="871183"/>
            <a:ext cx="880637" cy="11387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0628DD-710D-44C7-B9F2-3FFE3C9E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68" y="1306286"/>
            <a:ext cx="4133360" cy="4754685"/>
          </a:xfrm>
        </p:spPr>
        <p:txBody>
          <a:bodyPr anchor="ctr">
            <a:normAutofit/>
          </a:bodyPr>
          <a:lstStyle/>
          <a:p>
            <a:r>
              <a:rPr lang="en-GB" sz="3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are lots of different ways to celebrate World Book Day.</a:t>
            </a:r>
          </a:p>
          <a:p>
            <a:endParaRPr lang="en-GB" sz="3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children dress up as their favourite story book character. </a:t>
            </a:r>
            <a:endParaRPr lang="en-GB" sz="3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4E15E95-445D-4A45-BC1E-8468CE170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19677" y="2933578"/>
            <a:ext cx="2737876" cy="273787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75">
            <a:extLst>
              <a:ext uri="{FF2B5EF4-FFF2-40B4-BE49-F238E27FC236}">
                <a16:creationId xmlns:a16="http://schemas.microsoft.com/office/drawing/2014/main" xmlns="" id="{133B9781-B73C-44F8-97CB-D1807A63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9996" y="-26552"/>
            <a:ext cx="4082004" cy="3428999"/>
          </a:xfrm>
          <a:custGeom>
            <a:avLst/>
            <a:gdLst>
              <a:gd name="connsiteX0" fmla="*/ 350681 w 4082004"/>
              <a:gd name="connsiteY0" fmla="*/ 0 h 3428999"/>
              <a:gd name="connsiteX1" fmla="*/ 4082004 w 4082004"/>
              <a:gd name="connsiteY1" fmla="*/ 0 h 3428999"/>
              <a:gd name="connsiteX2" fmla="*/ 4082004 w 4082004"/>
              <a:gd name="connsiteY2" fmla="*/ 2444823 h 3428999"/>
              <a:gd name="connsiteX3" fmla="*/ 4081788 w 4082004"/>
              <a:gd name="connsiteY3" fmla="*/ 2445178 h 3428999"/>
              <a:gd name="connsiteX4" fmla="*/ 2231442 w 4082004"/>
              <a:gd name="connsiteY4" fmla="*/ 3428999 h 3428999"/>
              <a:gd name="connsiteX5" fmla="*/ 0 w 4082004"/>
              <a:gd name="connsiteY5" fmla="*/ 1197557 h 3428999"/>
              <a:gd name="connsiteX6" fmla="*/ 269323 w 4082004"/>
              <a:gd name="connsiteY6" fmla="*/ 13392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2004" h="3428999">
                <a:moveTo>
                  <a:pt x="350681" y="0"/>
                </a:moveTo>
                <a:lnTo>
                  <a:pt x="4082004" y="0"/>
                </a:lnTo>
                <a:lnTo>
                  <a:pt x="4082004" y="2444823"/>
                </a:lnTo>
                <a:lnTo>
                  <a:pt x="4081788" y="2445178"/>
                </a:lnTo>
                <a:cubicBezTo>
                  <a:pt x="3680782" y="3038745"/>
                  <a:pt x="3001686" y="3428999"/>
                  <a:pt x="2231442" y="3428999"/>
                </a:cubicBezTo>
                <a:cubicBezTo>
                  <a:pt x="999051" y="3428999"/>
                  <a:pt x="0" y="2429948"/>
                  <a:pt x="0" y="1197557"/>
                </a:cubicBezTo>
                <a:cubicBezTo>
                  <a:pt x="0" y="812435"/>
                  <a:pt x="97564" y="450100"/>
                  <a:pt x="269323" y="13392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4E125C-86C4-4A8C-8619-1DA18126A4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" b="7498"/>
          <a:stretch/>
        </p:blipFill>
        <p:spPr>
          <a:xfrm>
            <a:off x="9000824" y="211666"/>
            <a:ext cx="2507315" cy="2319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FE1F16-381D-4F7B-9416-E4191104B1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49" b="36999"/>
          <a:stretch/>
        </p:blipFill>
        <p:spPr>
          <a:xfrm>
            <a:off x="6462567" y="3447195"/>
            <a:ext cx="1852096" cy="1710643"/>
          </a:xfrm>
          <a:prstGeom prst="rect">
            <a:avLst/>
          </a:prstGeom>
        </p:spPr>
      </p:pic>
      <p:sp>
        <p:nvSpPr>
          <p:cNvPr id="22" name="Freeform 79">
            <a:extLst>
              <a:ext uri="{FF2B5EF4-FFF2-40B4-BE49-F238E27FC236}">
                <a16:creationId xmlns:a16="http://schemas.microsoft.com/office/drawing/2014/main" xmlns="" id="{1FCEDCAD-7B1A-4AE2-818E-D93A48758C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23618" y="4326947"/>
            <a:ext cx="3068382" cy="2540529"/>
          </a:xfrm>
          <a:custGeom>
            <a:avLst/>
            <a:gdLst>
              <a:gd name="connsiteX0" fmla="*/ 1612418 w 3068382"/>
              <a:gd name="connsiteY0" fmla="*/ 0 h 2540529"/>
              <a:gd name="connsiteX1" fmla="*/ 3030226 w 3068382"/>
              <a:gd name="connsiteY1" fmla="*/ 843844 h 2540529"/>
              <a:gd name="connsiteX2" fmla="*/ 3068382 w 3068382"/>
              <a:gd name="connsiteY2" fmla="*/ 923051 h 2540529"/>
              <a:gd name="connsiteX3" fmla="*/ 3068382 w 3068382"/>
              <a:gd name="connsiteY3" fmla="*/ 2301785 h 2540529"/>
              <a:gd name="connsiteX4" fmla="*/ 3030226 w 3068382"/>
              <a:gd name="connsiteY4" fmla="*/ 2380992 h 2540529"/>
              <a:gd name="connsiteX5" fmla="*/ 2949460 w 3068382"/>
              <a:gd name="connsiteY5" fmla="*/ 2513937 h 2540529"/>
              <a:gd name="connsiteX6" fmla="*/ 2929575 w 3068382"/>
              <a:gd name="connsiteY6" fmla="*/ 2540529 h 2540529"/>
              <a:gd name="connsiteX7" fmla="*/ 295261 w 3068382"/>
              <a:gd name="connsiteY7" fmla="*/ 2540529 h 2540529"/>
              <a:gd name="connsiteX8" fmla="*/ 275376 w 3068382"/>
              <a:gd name="connsiteY8" fmla="*/ 2513937 h 2540529"/>
              <a:gd name="connsiteX9" fmla="*/ 0 w 3068382"/>
              <a:gd name="connsiteY9" fmla="*/ 1612418 h 2540529"/>
              <a:gd name="connsiteX10" fmla="*/ 1612418 w 3068382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8382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8382" y="923051"/>
                </a:lnTo>
                <a:lnTo>
                  <a:pt x="3068382" y="2301785"/>
                </a:lnTo>
                <a:lnTo>
                  <a:pt x="3030226" y="2380992"/>
                </a:lnTo>
                <a:cubicBezTo>
                  <a:pt x="3005403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65A3B1-3596-4BF1-A0E0-7D066E59D1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319" r="20172" b="-2"/>
          <a:stretch/>
        </p:blipFill>
        <p:spPr>
          <a:xfrm>
            <a:off x="10084079" y="5020464"/>
            <a:ext cx="1257288" cy="1629594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463948C-6CFD-401A-98BE-DA239F8278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70">
            <a:extLst>
              <a:ext uri="{FF2B5EF4-FFF2-40B4-BE49-F238E27FC236}">
                <a16:creationId xmlns:a16="http://schemas.microsoft.com/office/drawing/2014/main" xmlns="" id="{D2A06E70-D53B-4EEC-8BCA-FCD6C1C84E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0EF826-2085-497A-8C0E-0029B9459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305" r="2" b="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xmlns="" id="{1A419811-11EF-4F3E-A0DC-A3DBA92AF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-2" b="-2"/>
          <a:stretch/>
        </p:blipFill>
        <p:spPr bwMode="auto">
          <a:xfrm>
            <a:off x="-186572" y="3184613"/>
            <a:ext cx="6447707" cy="3845519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72">
            <a:extLst>
              <a:ext uri="{FF2B5EF4-FFF2-40B4-BE49-F238E27FC236}">
                <a16:creationId xmlns:a16="http://schemas.microsoft.com/office/drawing/2014/main" xmlns="" id="{D41E2C02-494F-4A6B-A67B-1D965948F9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E8E906-C3BC-400E-9B60-1A38D7BB8958}"/>
              </a:ext>
            </a:extLst>
          </p:cNvPr>
          <p:cNvSpPr txBox="1"/>
          <p:nvPr/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Children’s Author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168BEC-BB69-4C9D-A489-AB652B2E7438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heard of the story The </a:t>
            </a:r>
            <a:r>
              <a:rPr lang="en-US" sz="1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Gruffalo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written by an author called Julia Donaldson.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author is a person who writes books.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illustrated by Axel </a:t>
            </a:r>
            <a:r>
              <a:rPr lang="en-US" sz="1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Scheffler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you know what an illustrator does?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Donaldson is famous for writing stories that rhyme? What does that mean? </a:t>
            </a:r>
          </a:p>
        </p:txBody>
      </p:sp>
    </p:spTree>
    <p:extLst>
      <p:ext uri="{BB962C8B-B14F-4D97-AF65-F5344CB8AC3E}">
        <p14:creationId xmlns:p14="http://schemas.microsoft.com/office/powerpoint/2010/main" val="250769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734EC7-C124-4449-9FBB-837FB78FB8F3}"/>
              </a:ext>
            </a:extLst>
          </p:cNvPr>
          <p:cNvSpPr txBox="1"/>
          <p:nvPr/>
        </p:nvSpPr>
        <p:spPr>
          <a:xfrm>
            <a:off x="687977" y="435429"/>
            <a:ext cx="1112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Here are some books that Julia Donaldson has written.  Can you match the character to the correct story?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51E529-23F2-45EA-8BCA-E18070D8D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73" y="804761"/>
            <a:ext cx="1223419" cy="1511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434C194-7C40-49BE-B2A6-AEEAEA5D7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559" y="2481943"/>
            <a:ext cx="1458045" cy="13342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5D9908B-4A72-4322-B8F2-506E0F4E1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712" y="3867532"/>
            <a:ext cx="1576262" cy="14137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E64FA4-1FCA-4D0B-B8EB-940512C02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559" y="5367431"/>
            <a:ext cx="1490569" cy="14905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5305B1D-C4D8-4B77-AE94-A29B6A5F9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616" y="1001870"/>
            <a:ext cx="1112485" cy="12421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675779D-E666-482E-9084-EBA5A24FD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1463" y="2223096"/>
            <a:ext cx="1718786" cy="12886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782B0B9-401B-4D5C-BDF2-553A48DA38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2537" y="3490820"/>
            <a:ext cx="1276639" cy="1495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7F8D03A-A2B1-4E99-B597-974F89CAD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502537" y="5211812"/>
            <a:ext cx="941594" cy="128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8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xmlns="" id="{E73BBE33-B533-4661-8A6A-6BD8D05EB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54B769-6FFD-412B-ADE2-FC6A79F2B9AA}"/>
              </a:ext>
            </a:extLst>
          </p:cNvPr>
          <p:cNvSpPr txBox="1"/>
          <p:nvPr/>
        </p:nvSpPr>
        <p:spPr>
          <a:xfrm>
            <a:off x="833120" y="557189"/>
            <a:ext cx="3357159" cy="2785947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 you name these stories by looking at the illustrations?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E39009-F2A6-4775-9677-92486D620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8" r="-6" b="11787"/>
          <a:stretch/>
        </p:blipFill>
        <p:spPr>
          <a:xfrm>
            <a:off x="4657343" y="-2"/>
            <a:ext cx="2745766" cy="2228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FC083D-8972-4241-BA67-8C56F2C25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60" r="5" b="28770"/>
          <a:stretch/>
        </p:blipFill>
        <p:spPr>
          <a:xfrm>
            <a:off x="4657343" y="2400474"/>
            <a:ext cx="2742158" cy="2057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F7D393-214B-45E9-AC83-A6FF01A9B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79" b="-3"/>
          <a:stretch/>
        </p:blipFill>
        <p:spPr>
          <a:xfrm>
            <a:off x="7570565" y="10"/>
            <a:ext cx="4614002" cy="3337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A3BD58-3755-45C5-AEB5-99CFC540E2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3" r="-3" b="-3"/>
          <a:stretch/>
        </p:blipFill>
        <p:spPr>
          <a:xfrm>
            <a:off x="4653627" y="4629236"/>
            <a:ext cx="2745764" cy="2228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D126D2-3DA2-4CBA-B17E-B536790D53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459" r="5036" b="-2"/>
          <a:stretch/>
        </p:blipFill>
        <p:spPr>
          <a:xfrm>
            <a:off x="7570565" y="3509264"/>
            <a:ext cx="4614002" cy="33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1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16F9E488-0718-4E1E-9D12-26779F6062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56AAFE-9BE9-4FA7-A0B3-1748E67F0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11680" y="1097587"/>
            <a:ext cx="1128382" cy="847206"/>
            <a:chOff x="7393391" y="606484"/>
            <a:chExt cx="1128382" cy="84720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A152F29E-C625-4313-96BF-5675B357C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93391" y="858310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2A5CB78-6497-4151-83B6-568BD27EC5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971281" y="606484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A791CF-8373-4F4C-9DDA-C7C55898EC4B}"/>
              </a:ext>
            </a:extLst>
          </p:cNvPr>
          <p:cNvSpPr txBox="1"/>
          <p:nvPr/>
        </p:nvSpPr>
        <p:spPr>
          <a:xfrm>
            <a:off x="2011680" y="1950100"/>
            <a:ext cx="8247888" cy="24072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Draw a picture to show us something that happens in your </a:t>
            </a:r>
            <a:r>
              <a:rPr lang="en-US" sz="3700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favourite</a:t>
            </a:r>
            <a:r>
              <a:rPr lang="en-US" sz="37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story? </a:t>
            </a:r>
          </a:p>
        </p:txBody>
      </p:sp>
    </p:spTree>
    <p:extLst>
      <p:ext uri="{BB962C8B-B14F-4D97-AF65-F5344CB8AC3E}">
        <p14:creationId xmlns:p14="http://schemas.microsoft.com/office/powerpoint/2010/main" val="508172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152</Words>
  <Application>Microsoft Office PowerPoint</Application>
  <PresentationFormat>Custom</PresentationFormat>
  <Paragraphs>21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World Book Day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Book Day</dc:title>
  <dc:creator>Christina Hall</dc:creator>
  <cp:lastModifiedBy>Lincoln-Johnson, Nicola</cp:lastModifiedBy>
  <cp:revision>2</cp:revision>
  <dcterms:created xsi:type="dcterms:W3CDTF">2021-02-09T22:25:05Z</dcterms:created>
  <dcterms:modified xsi:type="dcterms:W3CDTF">2021-03-02T12:40:36Z</dcterms:modified>
</cp:coreProperties>
</file>