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819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26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48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34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38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32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47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27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19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20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81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5E9BC-820E-4AE9-B457-5D84D038F965}" type="datetimeFigureOut">
              <a:rPr lang="en-GB" smtClean="0"/>
              <a:t>09/02/2021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CC56-7617-41D0-B343-19E5E7A63A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01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5623" y="901337"/>
            <a:ext cx="9144000" cy="1354592"/>
          </a:xfrm>
        </p:spPr>
        <p:txBody>
          <a:bodyPr/>
          <a:lstStyle/>
          <a:p>
            <a:r>
              <a:rPr lang="en-GB" dirty="0" smtClean="0"/>
              <a:t>Maths Quiz!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6" y="3572283"/>
            <a:ext cx="3100661" cy="310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976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How many tens in the number 3,421?</a:t>
            </a:r>
          </a:p>
          <a:p>
            <a:pPr marL="514350" indent="-514350">
              <a:buAutoNum type="arabicParenR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the 7 represent in the number 7,342?</a:t>
            </a:r>
          </a:p>
          <a:p>
            <a:pPr marL="514350" indent="-514350">
              <a:buAutoNum type="arabicParenR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Write the number two thousand, three hundred and nineteen.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44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949" y="338999"/>
            <a:ext cx="10515600" cy="1325563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4) What is the numerator in the fraction ¼ 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5) Is 3/5 a unit fraction or a non-unit fraction?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6) Is ¼ equivalent to 2/8?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7) ?/5 of 25 = 10. What is the 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77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Addition and Subtraction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8) 5887 + 4323 =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9) 6284 – 3529 =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10) Fill in the ?		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368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		      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+  2?09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61?5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54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Money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77298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11) £16.33 =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……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12) Try complete the grid so each row and column adds up to the correct total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147" t="17411" r="29586" b="7232"/>
          <a:stretch/>
        </p:blipFill>
        <p:spPr>
          <a:xfrm>
            <a:off x="5003073" y="365759"/>
            <a:ext cx="6400801" cy="641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46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13) It is quarter past seven now, what time will it be in 20 minutes?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14) It is 20 past 3 now and I started my work 25 minutes ago, when did I start?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15)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833" t="13839" r="16635" b="66518"/>
          <a:stretch/>
        </p:blipFill>
        <p:spPr>
          <a:xfrm>
            <a:off x="1789611" y="4415245"/>
            <a:ext cx="6466113" cy="212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69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186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Maths Quiz!</vt:lpstr>
      <vt:lpstr>Place Value</vt:lpstr>
      <vt:lpstr>Fractions</vt:lpstr>
      <vt:lpstr>Addition and Subtraction</vt:lpstr>
      <vt:lpstr>Money</vt:lpstr>
      <vt:lpstr>Time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Quiz!</dc:title>
  <dc:creator>Watson, Craig</dc:creator>
  <cp:lastModifiedBy>Watson, Craig</cp:lastModifiedBy>
  <cp:revision>6</cp:revision>
  <dcterms:created xsi:type="dcterms:W3CDTF">2021-02-09T14:37:59Z</dcterms:created>
  <dcterms:modified xsi:type="dcterms:W3CDTF">2021-02-09T15:02:06Z</dcterms:modified>
</cp:coreProperties>
</file>