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BF3AC-E8EC-4569-8549-9B95CD900BBB}" v="1" dt="2021-02-21T21:19:43.770"/>
    <p1510:client id="{4BE3D060-4CDC-41FD-BCEF-7A9C6AA5A839}" v="69" dt="2021-02-22T06:07:04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E9AD-BC94-4268-8053-956036A67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10C39-A66E-4C5A-A6CC-DA0067198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55575-146D-49EB-A36B-3621D735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8027F-F8D4-46DA-BA6E-31424D2B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FEB3B-A743-4CC1-9FB9-DB834BB4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0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FCC4-8659-429B-BF5C-3AFEC4C0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207AB-5ACC-451B-8D6A-6963730BA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E2E15-8859-45D1-9575-221E264D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24A9-82BB-4B85-B2BF-036C3CAB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928E6-1D7B-44BB-AC57-D55A8D1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4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92E7F-51D6-4E6E-8AFC-904B47AFD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46BB0-63F1-4806-8B34-0E72DD591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AD5FB-884B-433B-AB7A-F179C67D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5F5FF-32F7-4C83-9A4E-0AD78C99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168C-1885-43ED-B1AB-22236985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2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0772-080F-4CFC-BF42-C946D0F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63DB-507A-4CE6-8FD2-7605350E3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8A9E-8687-4719-AEDB-87DA065E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B84C2-3AF4-4E72-9A8D-28A4F6A7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44FE-F288-40B2-BC6D-03D35442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0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3FA7-F87B-4A91-89B4-2FB836F9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7DDA5-A68B-447F-B932-8052A1EF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596AF-9779-4934-B921-A5585D7A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9AB4E-4AD8-4A8E-9E19-C1427DDD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8DD16-0A99-4E2D-8719-0F4DC952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4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A61D-98E7-429B-A58F-3176D8B2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0B93-9E89-4408-99ED-A8230D7FF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0257B-04F1-4E94-8024-04DCE8B61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8A602-E13F-4427-8142-519E928C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803C9-FAD9-4D2D-99B5-7FC0C602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56A0C-25E5-465A-8B6E-3DD1D534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2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894A-F94D-4E33-BE4F-E3419130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8C8EE-2F08-44C8-8068-C8B6CB56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84141-0476-44E3-9094-20028ACD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1D2C6-DA54-4807-8D1B-4D5BABC66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9D9F2-EA8F-45A5-9858-DE69D51E3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60038-73BE-4503-8695-A9B5E6F1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71F71B-5A69-4427-83F6-1FAFEF4E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1ECA9-A922-4C4B-AB51-A72562FC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4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9140-8EF9-4C38-8884-7A2FE474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24A3C-7BD4-497B-803C-3760D419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8F56C-E87F-40C8-B2EE-9E432852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9AB1C-F5DE-4FAF-A5A6-B4320599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31DF5-98BF-48C2-B784-2BDAD8A0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6EE06-0555-4F68-9495-7ABEE526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08F-7A08-40FD-BB14-310923DB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11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9D48-ED80-4C88-BAF2-37F055D6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D11E-E1E8-42D7-86F0-FF28A631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04E60-DB84-498A-BE57-40D19EA20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17F2D-216E-4AB1-A5D7-469AA660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F8FC4-5E8C-4884-AED1-38166146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AE480-89E1-426E-9E47-885F7A66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7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C4EE-24AC-4137-897D-CC1FD576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A9168-2552-4F89-9253-3F643CF8C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2661F-6BE1-4A46-9F9A-5F2E5BB7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787B3-3DB4-4B99-92DD-82E8DB64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2282C-B903-43CB-B580-7F98AA7E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ED8ED-53CC-419D-9A90-D92CE39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0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A0D74-19C1-421A-BA0D-D8202A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03A0D-3978-4FE3-98AA-D2A76800B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EEB59-CA3F-4124-9CDA-297CF47CC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6EDD-4412-47FE-AF43-EA6C88799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A7A7-FB0B-49DB-B383-5B086CC41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31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A78FC0-0E3B-4F95-B31C-ABDB84556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359" y="5231081"/>
            <a:ext cx="9144000" cy="992050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b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To discuss and respond to themes in a poem</a:t>
            </a:r>
            <a:b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DD0DCE1-853C-446C-ADBC-41A10C46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9" y="298271"/>
            <a:ext cx="3332748" cy="333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0" y="1021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Poem 1: The Owl and the Pussycat by Edward Lear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59" y="1838606"/>
            <a:ext cx="5793488" cy="501939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 Owl and the Pussy-Cat went to sea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In a beautiful pea-green boat,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They took some honey, and plenty of money,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Wrapped up in a five pound-note.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 Owl looked up to the stars above,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And sang to a small guitar,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'O lovely Pussy! O Pussy, my love,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What a beautiful Pussy you are,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You are,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You are!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What a beautiful Pussy you are.'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Pussy said to the Owl, 'You elegant fowl,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How charmingly sweet you sing.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 let us be married, too long have we tarried,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But what shall we do for a ring?'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They sailed away for a year and a day,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To the land where the Bong-tree grows,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And there in the wood a Piggy-wig stood,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With a ring in the end of his nose,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His nose,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His nose! </a:t>
            </a:r>
            <a:endParaRPr lang="en-GB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30051" y="4385945"/>
            <a:ext cx="52099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63763" y="1838606"/>
            <a:ext cx="402764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'Dear Pig, are you willing, to sell for one shilling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ring?' Said the Piggy, 'I will.'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they took it away, and were married next day,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Turkey who lives on the hill.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dined on mince, and slices of quince,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they ate with a </a:t>
            </a:r>
            <a:r>
              <a:rPr kumimoji="0" lang="en-US" altLang="en-US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runcible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spoon;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hand in hand, on the edge of the sand,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danced by the light of the moon,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moon,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moon!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danced by the light of the moon</a:t>
            </a:r>
            <a:r>
              <a:rPr kumimoji="0" lang="en-GB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13730" y="306971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200" y="575982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27234" y="3679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5AA8745-42CF-401E-92AF-10A2E9C5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24" y="1946973"/>
            <a:ext cx="3985437" cy="39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2490A7-4CCD-448F-BD52-558192388547}"/>
              </a:ext>
            </a:extLst>
          </p:cNvPr>
          <p:cNvSpPr txBox="1"/>
          <p:nvPr/>
        </p:nvSpPr>
        <p:spPr>
          <a:xfrm>
            <a:off x="507259" y="216026"/>
            <a:ext cx="1051870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describe what is happening in this picture? </a:t>
            </a:r>
            <a:r>
              <a:rPr lang="en-GB" sz="2000" dirty="0"/>
              <a:t>When we describe a setting or character, we need to use adjectives.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Adjectives are describing words. They tell us what something looks likes, smells like, feels like or tastes like.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F4D8D7-AE6A-4AE6-A08B-E3AFC7913888}"/>
              </a:ext>
            </a:extLst>
          </p:cNvPr>
          <p:cNvCxnSpPr>
            <a:cxnSpLocks/>
          </p:cNvCxnSpPr>
          <p:nvPr/>
        </p:nvCxnSpPr>
        <p:spPr>
          <a:xfrm flipH="1">
            <a:off x="7231910" y="2509284"/>
            <a:ext cx="880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33420A-BC21-4287-B8BF-A0EEBCC20094}"/>
              </a:ext>
            </a:extLst>
          </p:cNvPr>
          <p:cNvSpPr txBox="1"/>
          <p:nvPr/>
        </p:nvSpPr>
        <p:spPr>
          <a:xfrm>
            <a:off x="8187070" y="2324618"/>
            <a:ext cx="17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dark sky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432BE-4539-4807-9D2B-2A65A1518B88}"/>
              </a:ext>
            </a:extLst>
          </p:cNvPr>
          <p:cNvSpPr txBox="1"/>
          <p:nvPr/>
        </p:nvSpPr>
        <p:spPr>
          <a:xfrm>
            <a:off x="8187070" y="3658993"/>
            <a:ext cx="17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green trees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B8F47C-743B-46F3-8A66-E721782F1013}"/>
              </a:ext>
            </a:extLst>
          </p:cNvPr>
          <p:cNvCxnSpPr>
            <a:cxnSpLocks/>
          </p:cNvCxnSpPr>
          <p:nvPr/>
        </p:nvCxnSpPr>
        <p:spPr>
          <a:xfrm flipH="1">
            <a:off x="7306338" y="3843659"/>
            <a:ext cx="8807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356</Words>
  <Application>Microsoft Office PowerPoint</Application>
  <PresentationFormat>Widescreen</PresentationFormat>
  <Paragraphs>11</Paragraphs>
  <Slides>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Learning Intention To discuss and respond to themes in a poem </vt:lpstr>
      <vt:lpstr>Poem 1: The Owl and the Pussycat by Edward Lear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Features of a narrative poem</dc:title>
  <dc:creator>Wibeka Conroy</dc:creator>
  <cp:lastModifiedBy>Conroy, Bekki</cp:lastModifiedBy>
  <cp:revision>14</cp:revision>
  <dcterms:created xsi:type="dcterms:W3CDTF">2021-02-21T14:50:27Z</dcterms:created>
  <dcterms:modified xsi:type="dcterms:W3CDTF">2021-02-22T16:00:07Z</dcterms:modified>
</cp:coreProperties>
</file>