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-e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at the top, come down and flick. Lift and dot.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start with a loop then make a curve.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4624" t="45171" r="61446" b="47442"/>
          <a:stretch/>
        </p:blipFill>
        <p:spPr>
          <a:xfrm>
            <a:off x="1302327" y="1266932"/>
            <a:ext cx="1321434" cy="1396234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8875791">
            <a:off x="1342150" y="326660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4144" t="52178" r="63364" b="39110"/>
          <a:stretch/>
        </p:blipFill>
        <p:spPr>
          <a:xfrm>
            <a:off x="726267" y="1504997"/>
            <a:ext cx="583156" cy="114637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84704" y="1828804"/>
            <a:ext cx="41563" cy="401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58"/>
    </mc:Choice>
    <mc:Fallback>
      <p:transition spd="slow" advTm="15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525" t="59186" r="61128" b="16951"/>
          <a:stretch/>
        </p:blipFill>
        <p:spPr>
          <a:xfrm>
            <a:off x="2366298" y="3117272"/>
            <a:ext cx="1930264" cy="3524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-e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34624" t="45171" r="61446" b="47442"/>
          <a:stretch/>
        </p:blipFill>
        <p:spPr>
          <a:xfrm>
            <a:off x="1302327" y="1266932"/>
            <a:ext cx="1321434" cy="13962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34144" t="52178" r="63364" b="39110"/>
          <a:stretch/>
        </p:blipFill>
        <p:spPr>
          <a:xfrm>
            <a:off x="726267" y="1504997"/>
            <a:ext cx="583156" cy="114637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684704" y="1828804"/>
            <a:ext cx="41563" cy="401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8875791">
            <a:off x="1342150" y="326660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17"/>
    </mc:Choice>
    <mc:Fallback>
      <p:transition spd="slow" advTm="16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45</Words>
  <Application>Microsoft Office PowerPoint</Application>
  <PresentationFormat>A4 Paper (210x297 mm)</PresentationFormat>
  <Paragraphs>15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67</cp:revision>
  <dcterms:created xsi:type="dcterms:W3CDTF">2021-01-12T12:51:38Z</dcterms:created>
  <dcterms:modified xsi:type="dcterms:W3CDTF">2021-02-02T15:45:08Z</dcterms:modified>
</cp:coreProperties>
</file>