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20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82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730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396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103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1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75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66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26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37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44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2B120-7AF8-4F34-B708-36D5740C0146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80554-C403-42C6-94EC-7F5BB7D24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309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Learning Intention – To plan the dialogue for my poem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62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For today you will need to work with 1 or 2 other people from your house. Using your plan from yesterday, you will each be a character from your narrative poem.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You will then practice having conversations and practice </a:t>
            </a:r>
            <a:r>
              <a:rPr lang="en-US" b="1" dirty="0" smtClean="0"/>
              <a:t>saying</a:t>
            </a:r>
            <a:r>
              <a:rPr lang="en-US" dirty="0" smtClean="0"/>
              <a:t> what each character might say in your poem, you will have to be the boss and give them ideas.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activity will really help you to think about what each person in your poem is going to say.</a:t>
            </a:r>
            <a:endParaRPr lang="en-GB" dirty="0"/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88435" y="72310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8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to include in your speaking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you are creating your dialogue, still try to use some of our English vocabulary we have been learning.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Expanded noun phrases</a:t>
            </a:r>
          </a:p>
          <a:p>
            <a:pPr>
              <a:buFontTx/>
              <a:buChar char="-"/>
            </a:pPr>
            <a:r>
              <a:rPr lang="en-US" dirty="0" smtClean="0"/>
              <a:t>Fronted adverbials</a:t>
            </a:r>
          </a:p>
          <a:p>
            <a:pPr>
              <a:buFontTx/>
              <a:buChar char="-"/>
            </a:pPr>
            <a:r>
              <a:rPr lang="en-US" dirty="0" smtClean="0"/>
              <a:t>Adverbs 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Also try to tell the people in your group how to speak. Should they be shouting, whispering, acting angry, acting upset? You are the boss.</a:t>
            </a:r>
            <a:endParaRPr lang="en-GB" dirty="0"/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06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160</Words>
  <Application>Microsoft Office PowerPoint</Application>
  <PresentationFormat>Widescreen</PresentationFormat>
  <Paragraphs>15</Paragraphs>
  <Slides>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Learning Intention – To plan the dialogue for my poem</vt:lpstr>
      <vt:lpstr>Today’s Task</vt:lpstr>
      <vt:lpstr>Features to include in your speaking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plan the dialogue for my poem</dc:title>
  <dc:creator>Watson, Craig</dc:creator>
  <cp:lastModifiedBy>Watson, Craig</cp:lastModifiedBy>
  <cp:revision>3</cp:revision>
  <dcterms:created xsi:type="dcterms:W3CDTF">2021-02-24T13:44:29Z</dcterms:created>
  <dcterms:modified xsi:type="dcterms:W3CDTF">2021-02-24T15:38:52Z</dcterms:modified>
</cp:coreProperties>
</file>