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6" r:id="rId2"/>
    <p:sldId id="267" r:id="rId3"/>
    <p:sldId id="266" r:id="rId4"/>
    <p:sldId id="264" r:id="rId5"/>
    <p:sldId id="270" r:id="rId6"/>
    <p:sldId id="273" r:id="rId7"/>
    <p:sldId id="271" r:id="rId8"/>
    <p:sldId id="272" r:id="rId9"/>
    <p:sldId id="274" r:id="rId10"/>
    <p:sldId id="275" r:id="rId11"/>
    <p:sldId id="27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796" autoAdjust="0"/>
  </p:normalViewPr>
  <p:slideViewPr>
    <p:cSldViewPr snapToGrid="0">
      <p:cViewPr varScale="1">
        <p:scale>
          <a:sx n="69" d="100"/>
          <a:sy n="69" d="100"/>
        </p:scale>
        <p:origin x="124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D5AB-4541-4AE9-96E8-D732873C51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7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remember from yesterday what a ‘traditional tale’ is?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think happens next in the story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Use these images to help you.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64" t="13352" r="32697" b="16950"/>
          <a:stretch/>
        </p:blipFill>
        <p:spPr>
          <a:xfrm>
            <a:off x="3241964" y="2844246"/>
            <a:ext cx="3599290" cy="4013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4246"/>
            <a:ext cx="3103418" cy="4013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465" t="7859" r="39299" b="23769"/>
          <a:stretch/>
        </p:blipFill>
        <p:spPr>
          <a:xfrm>
            <a:off x="6979801" y="2844246"/>
            <a:ext cx="2635068" cy="40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5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think happens next in the story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Use these images to help you.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312" t="21876" r="36264" b="16193"/>
          <a:stretch/>
        </p:blipFill>
        <p:spPr>
          <a:xfrm>
            <a:off x="0" y="3255817"/>
            <a:ext cx="3354326" cy="3602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762" t="11459" r="30886" b="15814"/>
          <a:stretch/>
        </p:blipFill>
        <p:spPr>
          <a:xfrm>
            <a:off x="3423601" y="3255816"/>
            <a:ext cx="3114388" cy="3602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206" t="12026" r="30993" b="16762"/>
          <a:stretch/>
        </p:blipFill>
        <p:spPr>
          <a:xfrm>
            <a:off x="6579554" y="3352799"/>
            <a:ext cx="3309430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of traditional tales: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Fairy tale language such as ‘once upon a time’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Good and evil characters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fiction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BBD24-6754-A944-8142-0A65DAF76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19" y="3751269"/>
            <a:ext cx="5568456" cy="2500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DD39C-F24A-FD44-8D2D-771C736A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6" y="471040"/>
            <a:ext cx="3100614" cy="2418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9BECC-971E-A743-88B5-024CC3295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" t="29056" r="11492" b="14985"/>
          <a:stretch/>
        </p:blipFill>
        <p:spPr>
          <a:xfrm>
            <a:off x="6585036" y="471040"/>
            <a:ext cx="3006138" cy="268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CB36A-45A1-B14D-BBDE-B6E88D0E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29" y="471040"/>
            <a:ext cx="2717391" cy="2418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1AF68-7CD4-C24B-B7BA-77E2A69F6D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6"/>
          <a:stretch/>
        </p:blipFill>
        <p:spPr>
          <a:xfrm>
            <a:off x="314825" y="3042193"/>
            <a:ext cx="3638712" cy="320979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AEB3E845-AFA1-0544-9E6A-F24D0D55D52F}"/>
              </a:ext>
            </a:extLst>
          </p:cNvPr>
          <p:cNvSpPr/>
          <p:nvPr/>
        </p:nvSpPr>
        <p:spPr>
          <a:xfrm>
            <a:off x="2400300" y="2285326"/>
            <a:ext cx="5105400" cy="1972701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675" y="145490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763" y="6211669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Pied Piper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9529" y="6256744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the Wolf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087" y="147596"/>
            <a:ext cx="31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Little Red Riding Hood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9850" y="145490"/>
            <a:ext cx="292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Jack and the Beanstalk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Today we are going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 continue looking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at pictures from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story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Did you come up with questions like ours yesterday about the first five pictures? Have a think about the example questions.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56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9418" y="0"/>
            <a:ext cx="41174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 examples: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Who are these people?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they a family?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isn’t the lady sat with the others?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does the roof look so old?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0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5527" cy="6870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9418" y="0"/>
            <a:ext cx="4117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 examples: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lady angry?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does her shadow look like a witch?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 children awake or asleep?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9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4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9418" y="0"/>
            <a:ext cx="4117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 examples: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Where are they going?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 the boy left something behind?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it a happy place?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4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34000" cy="6874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9418" y="0"/>
            <a:ext cx="41174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 examples: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are they alone?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Where are the adults?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3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8582" cy="6826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9418" y="0"/>
            <a:ext cx="4117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Teacher examples: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Who lives in the house?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is there a house in a spooky forest?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 children go inside?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4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240</Words>
  <Application>Microsoft Office PowerPoint</Application>
  <PresentationFormat>A4 Paper (210x297 mm)</PresentationFormat>
  <Paragraphs>64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Thom, Shona</cp:lastModifiedBy>
  <cp:revision>24</cp:revision>
  <dcterms:created xsi:type="dcterms:W3CDTF">2021-01-12T12:51:38Z</dcterms:created>
  <dcterms:modified xsi:type="dcterms:W3CDTF">2021-01-19T15:16:12Z</dcterms:modified>
</cp:coreProperties>
</file>