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0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8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1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1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5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8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1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4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B43-6542-4877-8A4C-CB3DA3EA1170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45C-1DB4-499B-B991-F873B01D2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0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  <a:t>20.1.21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stay safe online.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1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you access the internet? </a:t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1196752"/>
            <a:ext cx="7810504" cy="2969837"/>
            <a:chOff x="652459" y="2851441"/>
            <a:chExt cx="7810504" cy="29698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59" y="3264365"/>
              <a:ext cx="1141362" cy="20957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010" y="3922957"/>
              <a:ext cx="2735057" cy="18983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523" y="3264365"/>
              <a:ext cx="1410440" cy="20743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965" y="2851441"/>
              <a:ext cx="2759666" cy="1878681"/>
            </a:xfrm>
            <a:prstGeom prst="rect">
              <a:avLst/>
            </a:prstGeom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Strangers.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67" y="1052736"/>
            <a:ext cx="2389034" cy="557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51574"/>
            <a:ext cx="1320594" cy="4573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63634"/>
            <a:ext cx="3179062" cy="5750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16288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stranger is someone you or your family does not know.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62452" y="2492895"/>
            <a:ext cx="3258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Anyone can be a stranger until you get to know them.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f you were on the street you would not talk to a stranger or go places with them.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safe with strangers online.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50205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1988840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you are playing games or using the digital devices that link to the internet, a stranger might try and contact you.</a:t>
            </a:r>
          </a:p>
          <a:p>
            <a:endParaRPr lang="en-GB" dirty="0"/>
          </a:p>
          <a:p>
            <a:r>
              <a:rPr lang="en-GB" dirty="0" smtClean="0"/>
              <a:t>A stranger online might not look scary.</a:t>
            </a:r>
          </a:p>
          <a:p>
            <a:endParaRPr lang="en-GB" dirty="0"/>
          </a:p>
          <a:p>
            <a:r>
              <a:rPr lang="en-GB" dirty="0" smtClean="0"/>
              <a:t>They can be nice and friendly.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Keeping safe with strangers online.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talk to strangers online. Sometimes they are not who they say they are.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give any personal information to anyone online.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someone does try and contact you, always ask a trusted grown up for help. Do not talk back to them.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still unsure, always use an electronic device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round a grown up.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b="12621"/>
          <a:stretch/>
        </p:blipFill>
        <p:spPr>
          <a:xfrm>
            <a:off x="6300192" y="3958596"/>
            <a:ext cx="3006394" cy="2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help?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6884"/>
            <a:ext cx="2016224" cy="41731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3568" y="1340768"/>
            <a:ext cx="4608512" cy="2160240"/>
          </a:xfrm>
          <a:prstGeom prst="wedgeRoundRectCallout">
            <a:avLst>
              <a:gd name="adj1" fmla="val 80780"/>
              <a:gd name="adj2" fmla="val 43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</a:rPr>
              <a:t>“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on the internet has asked me to be their friend. What should I do?”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60553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2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201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20.1.21 To stay safe online.</vt:lpstr>
      <vt:lpstr>How do you access the internet?  </vt:lpstr>
      <vt:lpstr>Strangers.</vt:lpstr>
      <vt:lpstr>Keeping safe with strangers online.</vt:lpstr>
      <vt:lpstr>Keeping safe with strangers online.</vt:lpstr>
      <vt:lpstr>Can you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stay safe online.</dc:title>
  <dc:creator>Cook, Sarah</dc:creator>
  <cp:lastModifiedBy>Burns, Rachel</cp:lastModifiedBy>
  <cp:revision>8</cp:revision>
  <dcterms:created xsi:type="dcterms:W3CDTF">2021-01-19T09:58:52Z</dcterms:created>
  <dcterms:modified xsi:type="dcterms:W3CDTF">2021-01-20T10:08:07Z</dcterms:modified>
</cp:coreProperties>
</file>