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8T13:19:42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677">
    <iact:property name="dataType"/>
    <iact:actionData xml:id="d0">
      <inkml:trace xmlns:inkml="http://www.w3.org/2003/InkML" xml:id="stk0" contextRef="#ctx0" brushRef="#br0">6293 6188 0,'0'-35'146,"-34"-34"-130,-1 69-7,35-70-2,-35 70 11,0-34 71,0-1-76,-34 35 106,34 0-80,0-35-36,1 35 109,-1 0-60,0 0-43,0 0 2,0 0 2,1 0 5,-1 0 54,0 0-64,0 0 2,1 0 4,-1 0 3,0 0 0,0 0-3,1 0 10,-1 0-16,0 0 0,0 35 9,0 0 38,1-1-38,34 1-10,0 0 1,-35 34 2,35-34 0,0 0-4,0 0 26,-35-35-24,35 34 0,0 1 7,0 0-8,0 0 59,0-1-27,0 1-32,0 0 4,35 0 85,0 0-49,-35-1-32,34 36-5,1-35 4,-35-1 1,35 1 3,0 35 6,0-36-18,-35 1 28,34 35 28,1-70 187,0 0-221,34 0-9,-34 0-2,0 0-1,34-35 4,1 0 24,-35 35-20,0 0 49,-1-35-65,1 1 47,0-1-47,34 0 13,36 0-18,-105 1 41,69 34-40,-34-35 126,-35 0-101,0 0 38,0-34-52,0 34 1,0 0 30,0 0-38,0 1 19,0-1 18,0 0-18,0 0-14,0-34-5,0 34 32,0 0-12,0-34-5,0-1-2,0 36 20,0-1-18,0-35-12,0 36 3,0-1 1,0 0 3,0 0-12,-35-34 2,35 34 0,0 0 74,0-69-67,0 69 0,0 0-5,0 1 52,0-1-46,0 0 0,0 0 113,35 1-127,-35-1 45,0 0 10,35 0 37,-35 1-44,-35 68 273,0-34-313,35 70 1,0-1-2,-34 1 3,34-35 55,0-1-59,0 1 5,0 0 3,0 0 0,0-1-8,0 1 9,0 0 14,0 0-15,0-1 10,0 1 47,0 0-60,0 35 62,0-36-46,0 1-12,0 0-10,0 0 2,34 34 23,-34-34-21,0 0-7,0-1 4,0 1 3,0 0-6,35 0 6,-35-1 98,0 1-98,0 0 3,35 0-7,-35-1 2,0 1-1,0 0-1,35-35 12,-35 35 13,0 0 23,0 34-40,0-34 1,0 0-4,34-35-6,-34 34 31,0 1 30,0 0-54,35 0 79,0-35 192,0 0-267,-1 0 134,1 0-144,35-35 43,-70 0-42,35 35 0,-1-35 3</inkml:trace>
    </iact:actionData>
  </iact:action>
  <iact:action type="add" startTime="11897">
    <iact:property name="dataType"/>
    <iact:actionData xml:id="d1">
      <inkml:trace xmlns:inkml="http://www.w3.org/2003/InkML" xml:id="stk1" contextRef="#ctx0" brushRef="#br0">8727 6119 0,'-35'0'56,"1"0"-20,-1 0-21,0 0 67,35-35-55,-69 0 43,-36 0 176,71 35-227,-1 0-10,0 0 9,0 0-12,0 0 0,1 0 2,-1 0 3,0 0-6,0 0 3,-34 0 8,34 0-7,0 0-2,-34 0 3,-1 0 5,35 0 1,1 0 25,-1 0-2,0 0-13,0 0-21,1 70 30,-1-1-28,35 1 8,0-1-4,0-34 26,0 0-30,0 0 33,0-1 8,0 1-38,0 0 0,0 0 21,0 0 73,0-1-99,0 36 3,35-70 3,-1 35-6,-34-1 3,0 1 0,35-35 3,0 35 78,0 0-66,34-1 7,-69 1 50,35-35-31,0 0-42,-1 0 1,1 0-1,0 0 1,0 0 4,0 0-5,-1 0 1,1 0 13,35 0-5,-1-35 0,-34 35 0,-35-69 141,0 34-146,35-34 8,-35 34-14,0 0 5,0 0-2,0 1 14,35-1-14,-35 0 0,0 0 2,0 0 15,0 1 15,0-1-32,34 0-3,-34 0 6,0 1 10,0-1-5,0 0 8,0-34-14,0-1 4,0 35 18,0 1-21,0-1-3,0-35 29,0 36-10,0-36-22,0 35 6,0 0-4,0 1 2,0-1-2,0 0 26,0 0-25,0 1 0,0-1 7,0 0 2,0 0-3,0 1-6,35-1 18,-35 0-21,0 0 6,0 1 2,0-1-5,0 0 67,0 0 24,0 1-89,0-1 103,0 0-97,0 0-8,0 105 273,0-35-274,-35-1 1,1-34-1,34 105 4,0-36 4,0 1-9,-35-1 3,0 35 14,35-69-6,0 0-9,0 34-1,0-34 9,-35 35 3,35-35-5,0 34 3,0-34-11,0 34 4,0-34-2,0 35 1,-35-1 5,35-34 4,0 0-5,0-1 60,0 1-33,0 0-22,0 0-13,0-1 6,0 1 45,0 0-35,0 0-4,0 0 38,35-35-44,-35 34-6,35 1 6,-35 0 27,70 69-23,-70-69 97,34 0-53,1-35 2,0 0-29,69 0-16,-34-35 57,-1-35 1,-34 36-67,0-1 9,0 35-10,-35-35 11,34 35 9,1-69-19,35 34 21</inkml:trace>
    </iact:actionData>
  </iact:action>
  <iact:action type="add" startTime="17436">
    <iact:property name="dataType"/>
    <iact:actionData xml:id="d2">
      <inkml:trace xmlns:inkml="http://www.w3.org/2003/InkML" xml:id="stk2" contextRef="#ctx0" brushRef="#br0">10848 6049 0,'-35'0'309,"1"0"-300,-1 0 4,0 0-4,0 0 16,-34 35 32,34 0-9,0-35-34,-34 0 1,34 0-5,0 0 4,-34 69-5,-36-69 6,71 35-7,-1 0 9,35-1-9,-35 1 0,0 0-1,1 0 25,34-1 0,0 1-28,0 0 20,0 0 2,0 34 11,0-34-14,0 0-17,0 0 11,34-1 9,1 1-19,0 0 7,0-35-2,-1 35-8,1-1 7,0-34 34,0 0-34,-1 0 36,36 0-1,-35 0 20,0 0-57,-1-34 15,1 34-16,0-35 6,0 0 36,-35-34-42,34 69 16,-34-35-9,0 0 26,0 0-28,35 35-5,-35-34 33,0-1-18,0 0-6,0 0-9,35 0 0,-35-34 41,0 34-11,0-34-19,0 34 36,0 0-40,0 0-7,0-34 2,35 34-3,-35 0 2,0 1-4,0-1 6,0 0-6,0 0 11,0 1 11,0-1-20,0 0 18,0 0-11,0 0-6,0 1 33,0-1-38,0 0 8,0 0 6,0 1 30,0-1 10,0 0-32,0 0-10,0 1 2,0-1 54,0 0-57,0 0 6,0 1 82,0-1-53,0 0-27,0 0 40,0 1-47,0-1-12,-35 35 347,35 35-323,0 34-17,0-34 19,0 0-21,0 69 0,0-69 0,69-1 2,-69 1 5,0 0-8,0 0 36,0 34-22,0-34-5,0 0-7,0-1 0,35 1 0,-35 0 36,0 0-37,0 0 8,0 34 16,0-34-16,0 34 11,0 1-13,0-35 17,0-1 1,0 36-16,0-35 40,0-1-39,0 1-10,0 0 20,0 0 2,0-1-18,0 1 3,0 0 4,0 35 6,0-36 13,0 1-20,0 35-2,0-36 25,35 1-30,-35 0 15,0 0-10,0-1-9,0 1 21,0 0 58,35-35-74,-35 35-3,35-35 69,-1 0-66,1 0 39,0 0-36,0 0 18,-35-35-19,34 35-5,1-35 35,0 0-14,-35 1-2,35-1 84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7FFB-4B1F-425A-A8D1-27B93B8DB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C8BA8-F800-43BE-88AE-45D93AD99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EB4B7-113A-40AC-BDC8-A197E27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D77E8-2B8D-4A83-A9B0-AFDC938E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9DBF-92A4-48C9-8C77-E3FE72F3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4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B7D4-0F03-4AF2-8892-7F38FD98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73BC0-C838-4D8B-BAE8-6AC75AFCB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1E504-0036-4F7C-8C5F-21EB22C2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FE1FF-FD6D-490A-9846-1304BBA8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5E30E-96BD-4A05-9D41-BC2BE6CB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5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BBB88E-B399-4DC4-9519-B8FBAA0CC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B9C70-3F04-434B-BBB2-F2FB1557B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1461-38D7-438A-88AB-3E3069C1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54C-8677-481D-88BA-C62EB030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73714-059E-4C7B-BDC8-37D5D32F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6117-F69F-4E66-92BC-FC68DF6F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08A10-3ADC-4FF3-9341-7B75697AE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FAF22-2636-4894-95F0-21B989188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2D78-BCE1-4C68-A9D8-72606A55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1E7E0-0DA0-4BE1-8D0D-DE6C7F4B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4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426E-2770-4046-B8C5-D2158151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A249A-850D-4CDE-A6CD-0129E2D55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67007-0D7A-4FFC-9E47-D90AE5D5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5BE6-6392-4A23-9C02-A2052719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37C8-5886-435A-8F29-DF7E1103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9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3B27-4325-4077-B1E6-17AF3C1B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BD34-D287-477F-8708-6687F92C3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A4500-1911-4B25-B9FE-C3C7625C2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3E1CD-E07A-4621-B0D8-6B8077D9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B0CCE-35B6-467F-94B9-39E3D1B7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9871A-9C5D-4B95-8C63-5158FB63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2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EFC6-D7B0-427B-8B26-C6F7EA42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208FD-7C84-4E4E-92F8-D69CF6C96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CFF38-1E1A-4088-8987-8C22D3B40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F740E-525D-43E7-A7FC-0335DB884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BE60D-2114-45E0-8281-E42128CD4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62BA5-1198-46A6-B559-91649F28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7D21E-A829-493A-87CB-76C499F4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89759-212C-41D3-A975-FE4F145D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3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BC3D-E726-4753-936B-0CA2CB5A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E73B7-BCD0-4220-A37A-1EBF998B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CE923-D747-4450-A988-FB6A65F4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58704-678D-41EA-A574-F65B896D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84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A57149-8443-4F0D-969E-773ADDA8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6B524-4FBD-40BE-A1DD-B631C8D9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28B4A-03E5-459F-91BD-BD739632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1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A560-8108-413B-93A4-69FFA7DD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0AA-D4E8-4457-8B4D-E032F0F7A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498D3-36E6-402D-967A-7F7F46EE1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89916-68CC-4C5D-9CCA-3E645F76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309B6-2467-4917-9AA0-5EF0F3A1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031E1-4FB1-45F9-B4FD-82003325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7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37E4-010D-4D33-A3CD-9D18AF94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82C78-4358-4899-A0C3-0AB84D79A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410B0-0E11-4338-83B0-EF8F47ABC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ADF02-1F7A-4A81-9AFA-53AEB621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37EAE-CDD0-4F4D-BDDC-6D2CCBF5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5A3DE-37D9-499F-97B4-E9CE26FA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9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6D186-4E7B-44FC-AD36-735081D3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F3DE-FEEE-4B50-87ED-4C134818D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E84B7-F8D0-4E8F-B076-EAD563055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1C9B-6284-424B-91C9-923BD400524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6B2C-AB57-4BDA-A75A-1FECB5844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B4DE-901D-477C-9940-D041128A3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AE4BC-3543-403B-99A1-7DDB95646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4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D1304-60C9-4330-B4CB-3A909BCF0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d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2375DE-0C37-41E8-B83D-D9723EFA28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"/>
    </mc:Choice>
    <mc:Fallback xmlns="">
      <p:transition spd="slow" advTm="4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artoon father alone with a child Royalty Free Vector Image">
            <a:extLst>
              <a:ext uri="{FF2B5EF4-FFF2-40B4-BE49-F238E27FC236}">
                <a16:creationId xmlns:a16="http://schemas.microsoft.com/office/drawing/2014/main" id="{261DA75D-2C5D-428E-8285-C60B785DE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"/>
          <a:stretch/>
        </p:blipFill>
        <p:spPr bwMode="auto">
          <a:xfrm>
            <a:off x="485718" y="1682658"/>
            <a:ext cx="2560320" cy="36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inosaur cartoon Royalty Free Vector Image - VectorStock">
            <a:extLst>
              <a:ext uri="{FF2B5EF4-FFF2-40B4-BE49-F238E27FC236}">
                <a16:creationId xmlns:a16="http://schemas.microsoft.com/office/drawing/2014/main" id="{ADD9F213-4C21-49AF-BA68-72A4D1E58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 bwMode="auto">
          <a:xfrm>
            <a:off x="3354631" y="2076296"/>
            <a:ext cx="2560320" cy="26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ᐈ Cartoon ducks stock pictures, Royalty Free duck animated | download on  Depositphotos®">
            <a:extLst>
              <a:ext uri="{FF2B5EF4-FFF2-40B4-BE49-F238E27FC236}">
                <a16:creationId xmlns:a16="http://schemas.microsoft.com/office/drawing/2014/main" id="{C058B42B-2757-4C6F-B5CC-E5F8F264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ree Cartoon Dog Vector Clip Art - Free Vectors">
            <a:extLst>
              <a:ext uri="{FF2B5EF4-FFF2-40B4-BE49-F238E27FC236}">
                <a16:creationId xmlns:a16="http://schemas.microsoft.com/office/drawing/2014/main" id="{8682E9D2-837C-49C9-A773-0BAD755C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662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41479F-F0B6-4A51-99D9-9574A3351F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3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7"/>
    </mc:Choice>
    <mc:Fallback xmlns="">
      <p:transition spd="slow" advTm="14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493919-8EA4-4521-AEE4-3642D0459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3364240" y="643466"/>
            <a:ext cx="546352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DA83AE3-13BE-492F-99EF-732C05758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8"/>
    </mc:Choice>
    <mc:Fallback xmlns="">
      <p:transition spd="slow" advTm="14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nosaur cartoon Royalty Free Vector Image - VectorStock">
            <a:extLst>
              <a:ext uri="{FF2B5EF4-FFF2-40B4-BE49-F238E27FC236}">
                <a16:creationId xmlns:a16="http://schemas.microsoft.com/office/drawing/2014/main" id="{0069FFD1-F9E8-4B89-B892-5ED150AC4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 bwMode="auto">
          <a:xfrm>
            <a:off x="647150" y="643467"/>
            <a:ext cx="5284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3867C-D92B-4FB2-A1F1-8ABE897ED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6256865" y="731085"/>
            <a:ext cx="5291667" cy="53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D8F6D31-D475-418B-854E-AB971D1BE80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7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1"/>
    </mc:Choice>
    <mc:Fallback xmlns="">
      <p:transition spd="slow" advTm="1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nosaur cartoon Royalty Free Vector Image - VectorStock">
            <a:extLst>
              <a:ext uri="{FF2B5EF4-FFF2-40B4-BE49-F238E27FC236}">
                <a16:creationId xmlns:a16="http://schemas.microsoft.com/office/drawing/2014/main" id="{0069FFD1-F9E8-4B89-B892-5ED150AC4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 bwMode="auto">
          <a:xfrm>
            <a:off x="647150" y="643467"/>
            <a:ext cx="5284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3867C-D92B-4FB2-A1F1-8ABE897ED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6256865" y="731085"/>
            <a:ext cx="5291667" cy="53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AF00256-CA54-4437-BE34-50354C6710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8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57"/>
    </mc:Choice>
    <mc:Fallback xmlns="">
      <p:transition spd="slow" advTm="14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48" y="421775"/>
            <a:ext cx="28296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618" y="421775"/>
            <a:ext cx="291645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3024716" y="3429000"/>
            <a:ext cx="282790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8769074" y="3429000"/>
            <a:ext cx="282440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47A7D1-C1D1-4FB7-A746-0356ECAC43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27"/>
    </mc:Choice>
    <mc:Fallback xmlns="">
      <p:transition spd="slow" advTm="24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2CBF96CF-1775-4247-B00E-502A720F5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ksheet : Handwriting Worksheets Forers Uncategorized Splendi Photo  Inspirations Letter_d_writing Tracing And Writing Letter Worksheet Alphabet  Splendi Handwriting Worksheets For Toddlers Photo Inspirations ~  museodelacaricatura">
            <a:extLst>
              <a:ext uri="{FF2B5EF4-FFF2-40B4-BE49-F238E27FC236}">
                <a16:creationId xmlns:a16="http://schemas.microsoft.com/office/drawing/2014/main" id="{1A7087CB-2AE5-4543-81F8-E88BAF46B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70855" r="16426" b="15196"/>
          <a:stretch/>
        </p:blipFill>
        <p:spPr bwMode="auto">
          <a:xfrm>
            <a:off x="1083213" y="1688123"/>
            <a:ext cx="6822830" cy="9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63DA7F-0E6D-49CC-AE8B-B59C663E9EF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90000" y="1802160"/>
              <a:ext cx="2153520" cy="71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63DA7F-0E6D-49CC-AE8B-B59C663E9E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0640" y="1792800"/>
                <a:ext cx="2172240" cy="732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04796BD-1A4F-4A4A-9B17-97A21FF64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2"/>
    </mc:Choice>
    <mc:Fallback xmlns="">
      <p:transition spd="slow" advTm="24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6|2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7|1.7|1.5|1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5|1.3|1.2|1.4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5|1.4|1.6|5.6|1|1|1.1|1.1|1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4</dc:title>
  <dc:creator>Laptop</dc:creator>
  <cp:lastModifiedBy>Crow, Lianne</cp:lastModifiedBy>
  <cp:revision>8</cp:revision>
  <dcterms:created xsi:type="dcterms:W3CDTF">2021-01-11T13:21:02Z</dcterms:created>
  <dcterms:modified xsi:type="dcterms:W3CDTF">2021-01-25T14:49:22Z</dcterms:modified>
</cp:coreProperties>
</file>