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3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E5EA-C698-D446-BC5E-DAE80942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CC786-507E-4846-A016-DD54A568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FB6EF-32A3-D14D-9BAA-50826FC5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DCD17-9FC0-994C-BB9C-8C2C395B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0816-6DAC-6447-B9A3-B5B0A7EC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90EB-144B-5040-8EB2-714EF2D9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ADC4A-538B-184C-A0CB-11891D798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10B97-B30D-F948-9068-E13E0604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7F5F-533C-9B4B-8EE2-6EAB62CE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B50E2-4544-0943-B183-681F33FE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DE4A2-20B8-F54C-ABD5-FF7ED6111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FB102-E89B-134A-88FC-07D98DEF5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0B89-E709-3148-BEA0-FADC37AE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87C1-1E64-7B4F-8581-00AE2F24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14AD3-D3B1-BE46-A8E4-678443C7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94ED-DB17-C443-A22C-F1C4AF41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07CF-DED1-B34A-B583-7CEF491B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2537-0327-FD48-BAD3-4894247F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AD9C2-D82D-2945-AA33-4EA14EFA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7166E-24B8-BE42-9816-37BA0A2F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6478-94C1-D447-90E4-CA0A1738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B6523-A938-F24A-8AD8-D70E3AF5B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F75B-5882-0442-85D2-B3167EB6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A269-3875-6C4E-B442-CB3BF5B7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D528-2E99-0C42-8589-8EDA22A4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3AA4-3B8F-3241-8CC5-5F9A86D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1B3B-3BBA-1C4A-91C3-5860EE967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C68AA-B11A-654D-93B7-B3D95E73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F66B-31D0-0141-A90D-CD85A977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5FBA1-7D66-E844-B755-7A262D5B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B713-421E-0B49-890D-A8F7C8F6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6326-A019-E242-99CF-473FA00A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699ED-2A69-CC4D-990C-ADD09E9C8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78AE0-8A90-794C-9805-F49B80B58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57A1-8060-2644-B7C0-4CC98FEE3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27A5E-E32D-7B49-8908-0062827C7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30A26-9631-5B44-A01A-925E7016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04058-F7FA-AA48-A1F8-4C65C836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FD343-93F9-994B-BE58-3ED70D10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BC08-2D14-8B4C-A55D-0DCCD1DA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3C15D-A2C9-0C46-8FFE-07E11B71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B7A04-73A2-EE42-AF1F-51E5B780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00F19-5D12-1445-8416-AC6C4951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9C866-FB70-DE44-B3CC-8AC81DFC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651E-438D-AD45-B654-1FC119D9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8F5B3-E97C-CA47-9E54-4A5D3F0E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A10C-92E2-6346-A741-999A9085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C7B5-2AFC-3F4B-AC0E-B5AE7462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7C006-E33A-184D-A77E-DCCFC8A8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53E9E-BB99-AC40-B9AD-472A4081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A3113-8B5C-BC41-955C-D15E3D8C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5C7D8-02A3-9A40-95E5-116DF2F6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EC64-2F2E-A84C-9EDB-9301DA4A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0DBEB-4E24-AB49-9BF5-BC060B2F4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D10AB-F9D7-444D-9D7D-841B87F90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0002E-FC1D-B84F-BD0B-484281FD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DE3DF-513D-2942-BB4F-9D727FF6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70A82-78E7-4A4C-B2A3-A09E0C05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C5A2D-0FD1-1B40-B9B2-A343A685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A4CEC-334C-5E4D-A1EC-651B2A6B9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AB75-AB22-3248-9144-76DA068E3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0FCD-E00C-FC4A-9F6F-B29473D08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BCC1-CFCB-7244-AFB8-A557CDCD2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9976AED-CD05-DA46-9DC4-129B8D08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4" y="2127421"/>
            <a:ext cx="3591736" cy="47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89D7F2F-99B7-C842-881C-29D05580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88" y="0"/>
            <a:ext cx="6554138" cy="50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A7B5F-46F0-C04A-AF57-BA1DE865F277}"/>
              </a:ext>
            </a:extLst>
          </p:cNvPr>
          <p:cNvSpPr txBox="1"/>
          <p:nvPr/>
        </p:nvSpPr>
        <p:spPr>
          <a:xfrm>
            <a:off x="5972175" y="1300162"/>
            <a:ext cx="437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am Mel.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what a Tuesday is like for me!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Tuesday like for you?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B0693C-1A57-4E1B-B595-F13F0D16F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8886" y="6036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4D439-E72C-1042-BBF2-335AFF6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730854" cy="22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4D54592-46B7-5B45-8BAB-65812893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2533650" cy="25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BB6B2-6A9D-D54C-A4DD-91188329B287}"/>
              </a:ext>
            </a:extLst>
          </p:cNvPr>
          <p:cNvSpPr txBox="1"/>
          <p:nvPr/>
        </p:nvSpPr>
        <p:spPr>
          <a:xfrm>
            <a:off x="2467454" y="3661886"/>
            <a:ext cx="154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my time diary,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it is your turn!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67317-FAAA-B04D-A825-695F219E31F3}"/>
              </a:ext>
            </a:extLst>
          </p:cNvPr>
          <p:cNvSpPr/>
          <p:nvPr/>
        </p:nvSpPr>
        <p:spPr>
          <a:xfrm>
            <a:off x="6676356" y="3076926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E4620-F5BF-4D4D-B922-EFB0F70D022E}"/>
              </a:ext>
            </a:extLst>
          </p:cNvPr>
          <p:cNvSpPr/>
          <p:nvPr/>
        </p:nvSpPr>
        <p:spPr>
          <a:xfrm>
            <a:off x="6536705" y="4691589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275CA-392A-5E48-AE66-3A2D591AD3BF}"/>
              </a:ext>
            </a:extLst>
          </p:cNvPr>
          <p:cNvSpPr/>
          <p:nvPr/>
        </p:nvSpPr>
        <p:spPr>
          <a:xfrm>
            <a:off x="6536705" y="6302960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3C582-2E08-41EC-ADC4-A202E008C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229" y="1882140"/>
            <a:ext cx="6534150" cy="4191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5BECDE-8C14-4D3C-A48E-A539E0C55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07579" y="6097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30D4-23B3-44F9-9359-60A02A2E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On each slide you will see a clock. Lets have a look. This clock says 3 o’clock. That is because the minute hand or the big hand is pointing to 12 which means o’clock and the hour hand or the little hand is pointing to 3 which means it is 3 o’clock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CF71F-A958-4944-B2D8-B752DBECA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91008"/>
            <a:ext cx="320040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4C2A2D-FFA2-4503-B9F4-12CAE307016D}"/>
              </a:ext>
            </a:extLst>
          </p:cNvPr>
          <p:cNvSpPr txBox="1"/>
          <p:nvPr/>
        </p:nvSpPr>
        <p:spPr>
          <a:xfrm>
            <a:off x="7434471" y="3140765"/>
            <a:ext cx="21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hour hand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F8D6D-716D-4DBE-AB70-7AA4B5814DD1}"/>
              </a:ext>
            </a:extLst>
          </p:cNvPr>
          <p:cNvSpPr txBox="1"/>
          <p:nvPr/>
        </p:nvSpPr>
        <p:spPr>
          <a:xfrm>
            <a:off x="8527775" y="4674662"/>
            <a:ext cx="21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minute hand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74B124-0321-4B30-B28D-27D3DAE31FFC}"/>
              </a:ext>
            </a:extLst>
          </p:cNvPr>
          <p:cNvCxnSpPr/>
          <p:nvPr/>
        </p:nvCxnSpPr>
        <p:spPr>
          <a:xfrm flipH="1">
            <a:off x="6096000" y="3371597"/>
            <a:ext cx="1338471" cy="65176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8DA299-2BE7-4FEE-B881-0CCC9234920A}"/>
              </a:ext>
            </a:extLst>
          </p:cNvPr>
          <p:cNvCxnSpPr>
            <a:cxnSpLocks/>
          </p:cNvCxnSpPr>
          <p:nvPr/>
        </p:nvCxnSpPr>
        <p:spPr>
          <a:xfrm flipH="1" flipV="1">
            <a:off x="6935372" y="4905494"/>
            <a:ext cx="1592404" cy="2694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6B5678-8446-4B37-AE20-28F910367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6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DE8D19-A98D-CD4D-BAEC-C16A46DB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06" y="233294"/>
            <a:ext cx="3417494" cy="19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ED430B7-B2C0-6A4F-8591-F9E8AC7E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C89486E-8FFE-FC41-9774-6C14F6A1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E4958-A8BF-B748-AC24-E64C06B4FE12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wake up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o’clock</a:t>
            </a:r>
          </a:p>
        </p:txBody>
      </p:sp>
      <p:pic>
        <p:nvPicPr>
          <p:cNvPr id="3078" name="Picture 6" descr="Image result for morning sky">
            <a:extLst>
              <a:ext uri="{FF2B5EF4-FFF2-40B4-BE49-F238E27FC236}">
                <a16:creationId xmlns:a16="http://schemas.microsoft.com/office/drawing/2014/main" id="{BC4F6777-528D-4C48-9C41-39A9B86B6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1" b="35759"/>
          <a:stretch/>
        </p:blipFill>
        <p:spPr bwMode="auto">
          <a:xfrm>
            <a:off x="241753" y="233294"/>
            <a:ext cx="2848003" cy="15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00A511-3D05-4939-BED3-A7444375B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364" y="1174077"/>
            <a:ext cx="4519020" cy="4755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9FCF9C-D248-4DA3-9FA0-1D16DE2EE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18277" y="6064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7715-F341-DD4D-94B0-8E54EFCA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5CD84-2528-114E-8A56-19786A16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132D740-84BF-C14C-B632-585B53DE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F0A33-83C7-364B-A751-3B7150D048E2}"/>
              </a:ext>
            </a:extLst>
          </p:cNvPr>
          <p:cNvSpPr txBox="1"/>
          <p:nvPr/>
        </p:nvSpPr>
        <p:spPr>
          <a:xfrm>
            <a:off x="2612090" y="3870717"/>
            <a:ext cx="2038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eat breakfast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o’clock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65941-0C7E-4AB8-9BE4-579CEA280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151" y="787227"/>
            <a:ext cx="5004649" cy="528354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B2C605-633A-4212-8B32-CE8584177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70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A50D-3315-E446-AFD5-3B7F1EC5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6033F-275A-B349-BB39-22C679A9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93907C5-19F8-6F44-952C-D6AA7230C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F6ED73-4E55-E246-BC74-CAD1FCE41D8B}"/>
              </a:ext>
            </a:extLst>
          </p:cNvPr>
          <p:cNvSpPr txBox="1"/>
          <p:nvPr/>
        </p:nvSpPr>
        <p:spPr>
          <a:xfrm>
            <a:off x="2612090" y="3870717"/>
            <a:ext cx="2038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get to school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 o’clock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59427-2BEE-43C1-BE1E-7F75C17FD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677" y="1216695"/>
            <a:ext cx="4747408" cy="467633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96C10A-0E96-46FF-8B48-E3E4A19A0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3643" y="6064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F1E3ACD-BF09-EF47-B42C-D131B03B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466FB6A-B5D0-9647-B03D-FFF2B35E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D7A6C-E0E4-E24F-A58D-5EACBDC67F76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eat lunch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o’clock</a:t>
            </a:r>
          </a:p>
        </p:txBody>
      </p:sp>
      <p:pic>
        <p:nvPicPr>
          <p:cNvPr id="7170" name="Picture 2" descr="Image result for midday">
            <a:extLst>
              <a:ext uri="{FF2B5EF4-FFF2-40B4-BE49-F238E27FC236}">
                <a16:creationId xmlns:a16="http://schemas.microsoft.com/office/drawing/2014/main" id="{67BCEABE-31EF-2246-BDD4-CA5FE910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0" y="175001"/>
            <a:ext cx="2808765" cy="15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8A1CEDF-D345-BD41-9B77-25A012FE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-58582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B4AB17-4307-47A0-8C78-C58D5EEA6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936" y="1079981"/>
            <a:ext cx="4624388" cy="497366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EDAD2E-EA3D-4C18-8F7E-CCAF6E70E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2944" y="6053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A250E5D-09FD-394C-9D58-A030C6EC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6E085E7-5F1C-A240-9E47-1934DBB4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6E79A-7A77-4941-BE8C-08EB8056A9D7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go home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o’clock</a:t>
            </a:r>
          </a:p>
        </p:txBody>
      </p:sp>
      <p:pic>
        <p:nvPicPr>
          <p:cNvPr id="8194" name="Picture 2" descr="Image result for afternoon">
            <a:extLst>
              <a:ext uri="{FF2B5EF4-FFF2-40B4-BE49-F238E27FC236}">
                <a16:creationId xmlns:a16="http://schemas.microsoft.com/office/drawing/2014/main" id="{2C620178-4FC9-1042-98B8-EB1422CD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60818"/>
            <a:ext cx="29146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erraced house">
            <a:extLst>
              <a:ext uri="{FF2B5EF4-FFF2-40B4-BE49-F238E27FC236}">
                <a16:creationId xmlns:a16="http://schemas.microsoft.com/office/drawing/2014/main" id="{7422EDE8-F300-5742-BE84-3F68BDE5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82" y="269772"/>
            <a:ext cx="3114993" cy="19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AAAF7-EEF9-4D39-AD97-C9B27C4901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989" y="1982712"/>
            <a:ext cx="4705127" cy="474713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AAE4C2-1C66-41D7-BD80-DA3EA636C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7316" y="6120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egetable soup">
            <a:extLst>
              <a:ext uri="{FF2B5EF4-FFF2-40B4-BE49-F238E27FC236}">
                <a16:creationId xmlns:a16="http://schemas.microsoft.com/office/drawing/2014/main" id="{8B362D8F-0A2B-8345-BC76-86114E106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76" y="214190"/>
            <a:ext cx="3530846" cy="19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06C81-88E2-6440-B973-93937D92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47B48B-1C5E-524C-950A-2EF1F8CE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2116A-73E8-7A42-8FBC-B4B3E14787F1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eat tea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o’clock</a:t>
            </a:r>
          </a:p>
        </p:txBody>
      </p:sp>
      <p:pic>
        <p:nvPicPr>
          <p:cNvPr id="2052" name="Picture 4" descr="Image result for evening">
            <a:extLst>
              <a:ext uri="{FF2B5EF4-FFF2-40B4-BE49-F238E27FC236}">
                <a16:creationId xmlns:a16="http://schemas.microsoft.com/office/drawing/2014/main" id="{0CEC38C2-B290-CB4A-9977-8B5ADEE3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5" y="156383"/>
            <a:ext cx="3164351" cy="21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A6E552-C0FC-468C-9C2D-CE803BE51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872" y="1765871"/>
            <a:ext cx="4474891" cy="4691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D13F30-79F1-4787-B155-2EEED96E0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0113" y="6152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5F96DBB-906E-C242-B746-05DF14B4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8" y="537667"/>
            <a:ext cx="3530846" cy="19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ight sky">
            <a:extLst>
              <a:ext uri="{FF2B5EF4-FFF2-40B4-BE49-F238E27FC236}">
                <a16:creationId xmlns:a16="http://schemas.microsoft.com/office/drawing/2014/main" id="{C62555A6-8FFA-374E-A278-D929CC9B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" y="413009"/>
            <a:ext cx="3181350" cy="17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246967F-807F-124D-9AA6-89E58551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21423AA-AB58-2A46-8CF8-C93EFBBD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75CD2-35CD-5344-B558-4D23DAEF8B4B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go to bed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o’clock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A43F65-63B8-4177-8710-CC6511EF7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313" y="1057275"/>
            <a:ext cx="5012543" cy="517471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67E380-C620-451A-85B0-72B65AB8C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1455" y="5959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155</Words>
  <Application>Microsoft Office PowerPoint</Application>
  <PresentationFormat>Widescreen</PresentationFormat>
  <Paragraphs>41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On each slide you will see a clock. Lets have a look. This clock says 3 o’clock. That is because the minute hand or the big hand is pointing to 12 which means o’clock and the hour hand or the little hand is pointing to 3 which means it is 3 o’clock. </vt:lpstr>
      <vt:lpstr>PowerPoint Presentation</vt:lpstr>
      <vt:lpstr>Breakfast</vt:lpstr>
      <vt:lpstr>Go to school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rubie.kiddy</dc:creator>
  <cp:lastModifiedBy>Information</cp:lastModifiedBy>
  <cp:revision>7</cp:revision>
  <dcterms:created xsi:type="dcterms:W3CDTF">2021-02-04T13:53:26Z</dcterms:created>
  <dcterms:modified xsi:type="dcterms:W3CDTF">2021-02-05T12:34:08Z</dcterms:modified>
</cp:coreProperties>
</file>