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1152-7125-47F4-A392-35F06C28D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3FC34-2712-409D-8A97-8C66CF5D7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D0FCE-6640-4564-9D1C-4779A08B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3DB-21A9-457C-9CE3-F5CA0BF1F31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D276C-DA44-4872-BC5E-63861C44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82B61-E7D4-44DA-8022-09B8F972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11-0D66-4218-B676-19DE3BDA2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4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A557-03F9-487F-9917-5FD04C1C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664EB-42A9-4817-AED0-83B1C9C14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D6029-97A2-494D-9985-57387E33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3DB-21A9-457C-9CE3-F5CA0BF1F31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91A4D-AB07-46A8-9614-C368B75A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B981F-B1CB-407F-8927-66CEE1AE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11-0D66-4218-B676-19DE3BDA2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0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BFEF9D-3758-45F8-8C0A-46B406A8C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2491D-55D6-4E84-A877-BE6A1CE1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E2CF2-C5CE-42F3-8D9B-2A9BA93A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3DB-21A9-457C-9CE3-F5CA0BF1F31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09E20-4518-4D5C-9DC6-C10205E7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B4F94-8A52-4E80-96B8-63D96A7E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11-0D66-4218-B676-19DE3BDA2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35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8E87C-5A33-42E6-A147-46827894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F458-CCA0-4C97-9803-CBB7F10FD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EB345-DB49-424C-AA53-B35E7EB4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3DB-21A9-457C-9CE3-F5CA0BF1F31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3301C-E0C7-474F-8A9B-45AE7DE0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5AD8B-06B2-4EA7-88C6-F764D56C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11-0D66-4218-B676-19DE3BDA2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4B11-E22D-416F-989C-232FE163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14C62-5216-4D79-A78E-279BB73CD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11DAD-06B1-40EB-AC86-BDFC242D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3DB-21A9-457C-9CE3-F5CA0BF1F31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00A04-3024-488C-9E17-6BFE183E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009CA-D49B-473F-BA83-E9FE76AF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11-0D66-4218-B676-19DE3BDA2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7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4D54-4641-4938-AADD-C856A4FB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BF5E2-0BA6-4B3E-B5CA-AB437DB10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5BA70-9ACB-4179-A362-C42FBFD6A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81ECA-B395-4169-A333-12E47960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3DB-21A9-457C-9CE3-F5CA0BF1F31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8803B-9051-414E-8654-FA2A7B65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BE3D9-89F1-42BC-852D-F11D7DC0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11-0D66-4218-B676-19DE3BDA2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61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387B-CC21-4F5D-8AC6-85C4BD70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47CC5-0E5A-4C1F-A83D-A2883F988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58F54-6955-4B4E-985C-0C612C3C1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F1BD0-7D1A-436F-8DD0-8A4496226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71E2A-8D12-4F0F-94BF-09D540C7B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507CA-9F94-4F25-9047-052CFB2C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3DB-21A9-457C-9CE3-F5CA0BF1F31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6E24A-9FF2-4323-BA8D-9E396043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B926F-3C3E-4B06-A46B-C593283A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11-0D66-4218-B676-19DE3BDA2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55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62AB-E333-4771-BA62-484CF914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8395F-365C-4D90-A265-9B2F43B9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3DB-21A9-457C-9CE3-F5CA0BF1F31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34BFA-0E73-4F17-9657-11B41F1D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ADF48-7DF1-4C06-9243-380C016F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11-0D66-4218-B676-19DE3BDA2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35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B03E0-E11D-4327-82FF-314ADDFB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3DB-21A9-457C-9CE3-F5CA0BF1F31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D3430-5D12-40F1-864D-073F80C2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496D2-728A-425F-ACFB-EC7B040C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11-0D66-4218-B676-19DE3BDA2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31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DFFB0-367E-4AC6-9CB0-0AEF9CBC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3F02-937C-4864-8A7B-6B5178996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982DE-30DE-4EDE-8DCC-57FEBCA88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FA9F5-6998-451A-B882-4BB8D14D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3DB-21A9-457C-9CE3-F5CA0BF1F31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10563-F1A9-4EBF-BE81-61D891CC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26808-4B15-4F6D-A3E3-C2904296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11-0D66-4218-B676-19DE3BDA2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8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77FF-D580-46EF-B676-5C6F1B85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37A8C-BB15-4A9A-8481-542646BA6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7B0C2-2ABF-43E5-8BBF-1504A8515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09AEA-C6C4-40A5-9DAE-440D3BB0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13DB-21A9-457C-9CE3-F5CA0BF1F31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7001D-C5B5-48D5-8975-CEFB13DE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9A038-6BD7-4E1B-966E-750D5D6F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0E11-0D66-4218-B676-19DE3BDA2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9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69D036-A761-42D8-8B73-F77A8C8D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08719-512C-4349-9145-C695CFEA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24930-0E28-409C-89F2-BD5A79455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D13DB-21A9-457C-9CE3-F5CA0BF1F318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C0772-E66C-4FEE-9EEC-9430E7FD4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46C41-2505-441F-A677-60898C1F4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00E11-0D66-4218-B676-19DE3BDA2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5BF2CE-061D-4EA3-8350-755384D72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564" y="417939"/>
            <a:ext cx="7869836" cy="60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C2AB8-E2C6-4429-8B7F-ECC7210E9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751" y="288120"/>
            <a:ext cx="8469442" cy="63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8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023EE-1243-4C0B-A997-4DE264400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15" y="731064"/>
            <a:ext cx="8979108" cy="51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1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490CF-8752-4CF7-9838-B66285CAE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720" y="308729"/>
            <a:ext cx="8139659" cy="61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5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64479-2E0E-457C-B8DB-3A2E81D05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751" y="276638"/>
            <a:ext cx="8563008" cy="643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1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ECB01-AE49-4558-8D32-6D1582B6C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89" y="149530"/>
            <a:ext cx="8814215" cy="65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8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32A47-6464-4063-A7DC-3DBBB858B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948" y="136184"/>
            <a:ext cx="8919147" cy="65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8C26C7-37F2-42ED-86CF-D1E243DCD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80" y="264326"/>
            <a:ext cx="8256340" cy="61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2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229BA-9123-4110-9CFD-FBB931EE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69" y="208882"/>
            <a:ext cx="8374381" cy="638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7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455A9-8CC1-41A1-A1A0-9A6BBFC86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839" y="149823"/>
            <a:ext cx="8514413" cy="64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24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lawson</dc:creator>
  <cp:lastModifiedBy>Linda Hall</cp:lastModifiedBy>
  <cp:revision>2</cp:revision>
  <dcterms:created xsi:type="dcterms:W3CDTF">2021-01-21T16:20:07Z</dcterms:created>
  <dcterms:modified xsi:type="dcterms:W3CDTF">2021-01-30T21:19:06Z</dcterms:modified>
</cp:coreProperties>
</file>