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70" r:id="rId2"/>
    <p:sldId id="273" r:id="rId3"/>
    <p:sldId id="272" r:id="rId4"/>
    <p:sldId id="274" r:id="rId5"/>
    <p:sldId id="276" r:id="rId6"/>
    <p:sldId id="277" r:id="rId7"/>
    <p:sldId id="278" r:id="rId8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58C"/>
    <a:srgbClr val="006600"/>
    <a:srgbClr val="996600"/>
    <a:srgbClr val="663300"/>
    <a:srgbClr val="0000FF"/>
    <a:srgbClr val="FF99FF"/>
    <a:srgbClr val="FF9300"/>
    <a:srgbClr val="9437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3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D0FF4-B90F-9B40-9692-0C0FE467852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22A1-8195-AA4C-8800-F2233489C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Where do the capital letters and full stops need to be in this sentence?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hansel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gretel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were lost in the forest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52278C5-3841-A342-A6BA-33704E215F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0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77"/>
    </mc:Choice>
    <mc:Fallback>
      <p:transition spd="slow" advTm="16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  <a:p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CL- start of the sentence, names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FS - end of the sentence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Hansel and Gretel were lost in the forest 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B44FC1-9796-0B40-8B17-B73677A4247A}"/>
              </a:ext>
            </a:extLst>
          </p:cNvPr>
          <p:cNvSpPr txBox="1"/>
          <p:nvPr/>
        </p:nvSpPr>
        <p:spPr>
          <a:xfrm>
            <a:off x="116115" y="394788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388A7-ED99-2E48-8D64-6D1D8F3C01B6}"/>
              </a:ext>
            </a:extLst>
          </p:cNvPr>
          <p:cNvSpPr txBox="1"/>
          <p:nvPr/>
        </p:nvSpPr>
        <p:spPr>
          <a:xfrm>
            <a:off x="4687542" y="3947885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B016F-C78D-274A-8B48-6FD0F3867CD5}"/>
              </a:ext>
            </a:extLst>
          </p:cNvPr>
          <p:cNvSpPr txBox="1"/>
          <p:nvPr/>
        </p:nvSpPr>
        <p:spPr>
          <a:xfrm>
            <a:off x="6151002" y="5334001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124B19B-C9A7-074F-8E80-62AF4C98ED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5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44"/>
    </mc:Choice>
    <mc:Fallback>
      <p:transition spd="slow" advTm="40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Use the story map to retell the story using what you have learned about the beginning, middle and end of the story.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Tell the story in your own words. Then listen to the adult retell the story.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B0D97F9-7BFB-7F4E-8A7F-6EBFFED89B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39"/>
    </mc:Choice>
    <mc:Fallback>
      <p:transition spd="slow" advTm="21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CAC733-EE39-C34F-9C02-BB5069CDC6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8" t="6049" r="24783" b="2804"/>
          <a:stretch/>
        </p:blipFill>
        <p:spPr>
          <a:xfrm rot="5400000">
            <a:off x="1524000" y="156029"/>
            <a:ext cx="6858001" cy="65459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70701C-BD0F-834B-9CD5-4D0014079078}"/>
              </a:ext>
            </a:extLst>
          </p:cNvPr>
          <p:cNvSpPr/>
          <p:nvPr/>
        </p:nvSpPr>
        <p:spPr>
          <a:xfrm>
            <a:off x="5588000" y="1930400"/>
            <a:ext cx="217714" cy="188686"/>
          </a:xfrm>
          <a:prstGeom prst="rect">
            <a:avLst/>
          </a:prstGeom>
          <a:solidFill>
            <a:srgbClr val="B6A58C"/>
          </a:solidFill>
          <a:ln>
            <a:solidFill>
              <a:srgbClr val="B6A5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8886AC4-C5B8-1446-B4D9-CA9D01A191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7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98"/>
    </mc:Choice>
    <mc:Fallback>
      <p:transition spd="slow" advTm="10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CAC733-EE39-C34F-9C02-BB5069CDC6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8" t="6049" r="24783" b="2804"/>
          <a:stretch/>
        </p:blipFill>
        <p:spPr>
          <a:xfrm rot="5400000">
            <a:off x="1524000" y="156029"/>
            <a:ext cx="6858001" cy="65459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70701C-BD0F-834B-9CD5-4D0014079078}"/>
              </a:ext>
            </a:extLst>
          </p:cNvPr>
          <p:cNvSpPr/>
          <p:nvPr/>
        </p:nvSpPr>
        <p:spPr>
          <a:xfrm>
            <a:off x="5588000" y="1930400"/>
            <a:ext cx="217714" cy="188686"/>
          </a:xfrm>
          <a:prstGeom prst="rect">
            <a:avLst/>
          </a:prstGeom>
          <a:solidFill>
            <a:srgbClr val="B6A58C"/>
          </a:solidFill>
          <a:ln>
            <a:solidFill>
              <a:srgbClr val="B6A5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5D0655A-98B9-5042-A559-1447BCC66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0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290"/>
    </mc:Choice>
    <mc:Fallback>
      <p:transition spd="slow" advTm="37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Listen to the adult retell the middle of the story.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first sentence is written for you - where have I used full stops and capital letters? 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Try to write the next sentence using the story map and word bank to help.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86603F8-C55C-EB4F-AB60-4A764C9E0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6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46"/>
    </mc:Choice>
    <mc:Fallback>
      <p:transition spd="slow" advTm="23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D8B875-E7C3-E54D-881F-985FF8DA98CB}"/>
              </a:ext>
            </a:extLst>
          </p:cNvPr>
          <p:cNvSpPr txBox="1"/>
          <p:nvPr/>
        </p:nvSpPr>
        <p:spPr>
          <a:xfrm>
            <a:off x="6662060" y="4195731"/>
            <a:ext cx="3098800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Word bank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Gretel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72A76-CE78-7D4D-AB12-5F0D22A16840}"/>
              </a:ext>
            </a:extLst>
          </p:cNvPr>
          <p:cNvSpPr txBox="1"/>
          <p:nvPr/>
        </p:nvSpPr>
        <p:spPr>
          <a:xfrm>
            <a:off x="0" y="0"/>
            <a:ext cx="990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They went into a witch’s house but she was evil.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7FDA2B-D1EA-514E-ABD3-FAE35D870E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71" t="6049" r="38811" b="2804"/>
          <a:stretch/>
        </p:blipFill>
        <p:spPr>
          <a:xfrm rot="5400000">
            <a:off x="1877751" y="2210259"/>
            <a:ext cx="2769991" cy="65254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6E6E4B-22A7-3A48-8F03-2219E87A290A}"/>
              </a:ext>
            </a:extLst>
          </p:cNvPr>
          <p:cNvSpPr/>
          <p:nvPr/>
        </p:nvSpPr>
        <p:spPr>
          <a:xfrm>
            <a:off x="3" y="4088008"/>
            <a:ext cx="6525490" cy="2769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DC5CFB0-C8C8-114A-8898-0D63A4D180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7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103"/>
    </mc:Choice>
    <mc:Fallback>
      <p:transition spd="slow" advTm="46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4120</TotalTime>
  <Words>154</Words>
  <Application>Microsoft Macintosh PowerPoint</Application>
  <PresentationFormat>A4 Paper (210x297 mm)</PresentationFormat>
  <Paragraphs>31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 Thom (UG)</dc:creator>
  <cp:lastModifiedBy>Microsoft Office User</cp:lastModifiedBy>
  <cp:revision>78</cp:revision>
  <cp:lastPrinted>2019-10-02T15:50:32Z</cp:lastPrinted>
  <dcterms:created xsi:type="dcterms:W3CDTF">2018-03-10T18:23:35Z</dcterms:created>
  <dcterms:modified xsi:type="dcterms:W3CDTF">2021-02-04T09:46:10Z</dcterms:modified>
</cp:coreProperties>
</file>