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8CC0B-72B2-474E-8898-F9B3D4C77DC5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9E38-7360-4914-ACD7-C159C28E53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128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8CC0B-72B2-474E-8898-F9B3D4C77DC5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9E38-7360-4914-ACD7-C159C28E53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261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8CC0B-72B2-474E-8898-F9B3D4C77DC5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9E38-7360-4914-ACD7-C159C28E53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914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8CC0B-72B2-474E-8898-F9B3D4C77DC5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9E38-7360-4914-ACD7-C159C28E53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424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8CC0B-72B2-474E-8898-F9B3D4C77DC5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9E38-7360-4914-ACD7-C159C28E53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363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8CC0B-72B2-474E-8898-F9B3D4C77DC5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9E38-7360-4914-ACD7-C159C28E53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513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8CC0B-72B2-474E-8898-F9B3D4C77DC5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9E38-7360-4914-ACD7-C159C28E53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480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8CC0B-72B2-474E-8898-F9B3D4C77DC5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9E38-7360-4914-ACD7-C159C28E53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069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8CC0B-72B2-474E-8898-F9B3D4C77DC5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9E38-7360-4914-ACD7-C159C28E53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822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8CC0B-72B2-474E-8898-F9B3D4C77DC5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9E38-7360-4914-ACD7-C159C28E53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420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8CC0B-72B2-474E-8898-F9B3D4C77DC5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9E38-7360-4914-ACD7-C159C28E53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399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8CC0B-72B2-474E-8898-F9B3D4C77DC5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19E38-7360-4914-ACD7-C159C28E53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076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7.jpe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6.jpeg"/><Relationship Id="rId11" Type="http://schemas.openxmlformats.org/officeDocument/2006/relationships/image" Target="../media/image1.pn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1.jpe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7.jpeg"/><Relationship Id="rId5" Type="http://schemas.openxmlformats.org/officeDocument/2006/relationships/image" Target="../media/image5.jpeg"/><Relationship Id="rId10" Type="http://schemas.openxmlformats.org/officeDocument/2006/relationships/image" Target="../media/image1.png"/><Relationship Id="rId4" Type="http://schemas.openxmlformats.org/officeDocument/2006/relationships/image" Target="../media/image3.png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PSHE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u="sng" smtClean="0">
                <a:latin typeface="Arial" panose="020B0604020202020204" pitchFamily="34" charset="0"/>
                <a:cs typeface="Arial" panose="020B0604020202020204" pitchFamily="34" charset="0"/>
              </a:rPr>
              <a:t>Learning Intention: </a:t>
            </a:r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To learn what positively and negatively affects physical and mental health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922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372"/>
    </mc:Choice>
    <mc:Fallback>
      <p:transition spd="slow" advTm="93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Physical and Mental Health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Physical Health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181" y="2836908"/>
            <a:ext cx="2828053" cy="2884133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Mental Health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5"/>
          <a:stretch>
            <a:fillRect/>
          </a:stretch>
        </p:blipFill>
        <p:spPr>
          <a:xfrm>
            <a:off x="6875472" y="2505075"/>
            <a:ext cx="3776643" cy="3684588"/>
          </a:xfrm>
          <a:prstGeom prst="rect">
            <a:avLst/>
          </a:prstGeom>
        </p:spPr>
      </p:pic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648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444"/>
    </mc:Choice>
    <mc:Fallback>
      <p:transition spd="slow" advTm="254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Physical Health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Positive √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667" y="292255"/>
            <a:ext cx="1126699" cy="1149041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Negative X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839788" y="2744942"/>
            <a:ext cx="5183188" cy="3684588"/>
          </a:xfrm>
        </p:spPr>
        <p:txBody>
          <a:bodyPr/>
          <a:lstStyle/>
          <a:p>
            <a:r>
              <a:rPr lang="en-GB" dirty="0" smtClean="0"/>
              <a:t>Exercising regularly</a:t>
            </a:r>
          </a:p>
          <a:p>
            <a:endParaRPr lang="en-GB" dirty="0"/>
          </a:p>
          <a:p>
            <a:r>
              <a:rPr lang="en-GB" dirty="0" smtClean="0"/>
              <a:t>Eating a balanced diet</a:t>
            </a:r>
          </a:p>
          <a:p>
            <a:endParaRPr lang="en-GB" dirty="0" smtClean="0"/>
          </a:p>
          <a:p>
            <a:r>
              <a:rPr lang="en-GB" dirty="0" smtClean="0"/>
              <a:t>Getting enough sleep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6256129" y="2872348"/>
            <a:ext cx="5183188" cy="3684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Having an unhealthy diet</a:t>
            </a:r>
          </a:p>
          <a:p>
            <a:endParaRPr lang="en-GB" dirty="0"/>
          </a:p>
          <a:p>
            <a:r>
              <a:rPr lang="en-GB" dirty="0" smtClean="0"/>
              <a:t>Not exercising</a:t>
            </a:r>
          </a:p>
          <a:p>
            <a:endParaRPr lang="en-GB" dirty="0"/>
          </a:p>
          <a:p>
            <a:r>
              <a:rPr lang="en-GB" dirty="0" smtClean="0"/>
              <a:t>Smoking</a:t>
            </a:r>
          </a:p>
          <a:p>
            <a:endParaRPr lang="en-GB" dirty="0"/>
          </a:p>
          <a:p>
            <a:r>
              <a:rPr lang="en-GB" dirty="0" smtClean="0"/>
              <a:t>Drinking too much alcohol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612" y="2505075"/>
            <a:ext cx="790144" cy="8648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254" y="3690787"/>
            <a:ext cx="1309277" cy="10238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909" y="5327928"/>
            <a:ext cx="1091983" cy="6651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98" y="2403174"/>
            <a:ext cx="1395508" cy="10686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449" y="3690787"/>
            <a:ext cx="790144" cy="864864"/>
          </a:xfrm>
          <a:prstGeom prst="rect">
            <a:avLst/>
          </a:prstGeom>
        </p:spPr>
      </p:pic>
      <p:sp>
        <p:nvSpPr>
          <p:cNvPr id="15" name="Multiply 14"/>
          <p:cNvSpPr/>
          <p:nvPr/>
        </p:nvSpPr>
        <p:spPr>
          <a:xfrm>
            <a:off x="8788047" y="3617976"/>
            <a:ext cx="1909131" cy="101048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584" y="4282869"/>
            <a:ext cx="1854889" cy="148391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275" y="5625507"/>
            <a:ext cx="1009195" cy="886539"/>
          </a:xfrm>
          <a:prstGeom prst="rect">
            <a:avLst/>
          </a:prstGeom>
        </p:spPr>
      </p:pic>
      <p:pic>
        <p:nvPicPr>
          <p:cNvPr id="20" name="Audio 1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223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085"/>
    </mc:Choice>
    <mc:Fallback>
      <p:transition spd="slow" advTm="330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Mental Health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Positive √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Negative X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839788" y="2744942"/>
            <a:ext cx="5183188" cy="3684588"/>
          </a:xfrm>
        </p:spPr>
        <p:txBody>
          <a:bodyPr/>
          <a:lstStyle/>
          <a:p>
            <a:r>
              <a:rPr lang="en-GB" dirty="0" smtClean="0"/>
              <a:t>Exercising regularly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Getting enough sleep</a:t>
            </a:r>
          </a:p>
          <a:p>
            <a:endParaRPr lang="en-GB" dirty="0"/>
          </a:p>
          <a:p>
            <a:r>
              <a:rPr lang="en-GB" dirty="0" smtClean="0"/>
              <a:t>Having good relationships with family and friends you can trust</a:t>
            </a:r>
          </a:p>
          <a:p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6172200" y="2744942"/>
            <a:ext cx="6019800" cy="369698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Not exercising</a:t>
            </a:r>
          </a:p>
          <a:p>
            <a:endParaRPr lang="en-GB" dirty="0"/>
          </a:p>
          <a:p>
            <a:r>
              <a:rPr lang="en-GB" dirty="0" smtClean="0"/>
              <a:t>Not getting enough sleep</a:t>
            </a:r>
          </a:p>
          <a:p>
            <a:endParaRPr lang="en-GB" dirty="0"/>
          </a:p>
          <a:p>
            <a:r>
              <a:rPr lang="en-GB" dirty="0" smtClean="0"/>
              <a:t>Stress about family, friends, school, money or work</a:t>
            </a:r>
          </a:p>
          <a:p>
            <a:endParaRPr lang="en-GB" dirty="0"/>
          </a:p>
          <a:p>
            <a:r>
              <a:rPr lang="en-GB" dirty="0" smtClean="0"/>
              <a:t>Death or illness of someone you care about</a:t>
            </a:r>
          </a:p>
          <a:p>
            <a:endParaRPr lang="en-GB" dirty="0"/>
          </a:p>
          <a:p>
            <a:r>
              <a:rPr lang="en-GB" dirty="0" smtClean="0"/>
              <a:t>Bullying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pic>
        <p:nvPicPr>
          <p:cNvPr id="10" name="Content Placeholder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8883" y="321808"/>
            <a:ext cx="1393317" cy="13593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612" y="2505075"/>
            <a:ext cx="790144" cy="86486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764" y="3811041"/>
            <a:ext cx="1091983" cy="6651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567" y="5582378"/>
            <a:ext cx="1375982" cy="914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973" y="2505075"/>
            <a:ext cx="790144" cy="864864"/>
          </a:xfrm>
          <a:prstGeom prst="rect">
            <a:avLst/>
          </a:prstGeom>
        </p:spPr>
      </p:pic>
      <p:sp>
        <p:nvSpPr>
          <p:cNvPr id="15" name="Multiply 14"/>
          <p:cNvSpPr/>
          <p:nvPr/>
        </p:nvSpPr>
        <p:spPr>
          <a:xfrm>
            <a:off x="8583374" y="2432264"/>
            <a:ext cx="1909131" cy="101048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963" y="3442749"/>
            <a:ext cx="1091983" cy="665117"/>
          </a:xfrm>
          <a:prstGeom prst="rect">
            <a:avLst/>
          </a:prstGeom>
        </p:spPr>
      </p:pic>
      <p:sp>
        <p:nvSpPr>
          <p:cNvPr id="17" name="Multiply 16"/>
          <p:cNvSpPr/>
          <p:nvPr/>
        </p:nvSpPr>
        <p:spPr>
          <a:xfrm>
            <a:off x="10054662" y="3337509"/>
            <a:ext cx="1382868" cy="83780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233" y="5334184"/>
            <a:ext cx="1162594" cy="116259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764" y="5432808"/>
            <a:ext cx="985610" cy="965345"/>
          </a:xfrm>
          <a:prstGeom prst="rect">
            <a:avLst/>
          </a:prstGeom>
        </p:spPr>
      </p:pic>
      <p:pic>
        <p:nvPicPr>
          <p:cNvPr id="20" name="Audio 1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818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097"/>
    </mc:Choice>
    <mc:Fallback>
      <p:transition spd="slow" advTm="380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96</Words>
  <Application>Microsoft Office PowerPoint</Application>
  <PresentationFormat>Widescreen</PresentationFormat>
  <Paragraphs>38</Paragraphs>
  <Slides>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PSHE</vt:lpstr>
      <vt:lpstr>Physical and Mental Health</vt:lpstr>
      <vt:lpstr>Physical Health</vt:lpstr>
      <vt:lpstr>Mental Health</vt:lpstr>
    </vt:vector>
  </TitlesOfParts>
  <Company>International House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PSHE</dc:title>
  <dc:creator>Browning, Bethany</dc:creator>
  <cp:lastModifiedBy>Browning, Bethany</cp:lastModifiedBy>
  <cp:revision>5</cp:revision>
  <dcterms:created xsi:type="dcterms:W3CDTF">2021-02-24T08:57:08Z</dcterms:created>
  <dcterms:modified xsi:type="dcterms:W3CDTF">2021-02-24T09:29:50Z</dcterms:modified>
</cp:coreProperties>
</file>