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1" r:id="rId2"/>
    <p:sldId id="272" r:id="rId3"/>
    <p:sldId id="258" r:id="rId4"/>
    <p:sldId id="270" r:id="rId5"/>
    <p:sldId id="25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4023"/>
    <a:srgbClr val="43240F"/>
    <a:srgbClr val="907255"/>
    <a:srgbClr val="3A2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63" autoAdjust="0"/>
    <p:restoredTop sz="94660"/>
  </p:normalViewPr>
  <p:slideViewPr>
    <p:cSldViewPr snapToGrid="0">
      <p:cViewPr varScale="1">
        <p:scale>
          <a:sx n="57" d="100"/>
          <a:sy n="57" d="100"/>
        </p:scale>
        <p:origin x="176" y="1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3E0DA-D9A0-E04E-9FF9-EA51652DADEF}" type="datetimeFigureOut">
              <a:rPr lang="en-US" smtClean="0"/>
              <a:t>2/8/21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8228A-6318-1F4B-B97D-9B405CECA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453-6900-43C0-B0DF-DC46B458DF5E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C695-6482-44C9-84EB-0DC9981833B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453-6900-43C0-B0DF-DC46B458DF5E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C695-6482-44C9-84EB-0DC9981833B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453-6900-43C0-B0DF-DC46B458DF5E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C695-6482-44C9-84EB-0DC9981833B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453-6900-43C0-B0DF-DC46B458DF5E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C695-6482-44C9-84EB-0DC9981833B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453-6900-43C0-B0DF-DC46B458DF5E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C695-6482-44C9-84EB-0DC9981833B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453-6900-43C0-B0DF-DC46B458DF5E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C695-6482-44C9-84EB-0DC9981833B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453-6900-43C0-B0DF-DC46B458DF5E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C695-6482-44C9-84EB-0DC9981833B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453-6900-43C0-B0DF-DC46B458DF5E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C695-6482-44C9-84EB-0DC9981833B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453-6900-43C0-B0DF-DC46B458DF5E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C695-6482-44C9-84EB-0DC9981833B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453-6900-43C0-B0DF-DC46B458DF5E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C695-6482-44C9-84EB-0DC9981833B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453-6900-43C0-B0DF-DC46B458DF5E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C695-6482-44C9-84EB-0DC9981833B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2453-6900-43C0-B0DF-DC46B458DF5E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FC695-6482-44C9-84EB-0DC998183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9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2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66" y="500062"/>
            <a:ext cx="10515600" cy="3016861"/>
          </a:xfrm>
        </p:spPr>
        <p:txBody>
          <a:bodyPr>
            <a:normAutofit/>
          </a:bodyPr>
          <a:lstStyle/>
          <a:p>
            <a:pPr algn="ctr"/>
            <a:r>
              <a:rPr lang="en-GB" sz="5400" u="sng" dirty="0" smtClean="0">
                <a:latin typeface="Arial" charset="0"/>
                <a:ea typeface="Arial" charset="0"/>
                <a:cs typeface="Arial" charset="0"/>
              </a:rPr>
              <a:t>Learning intention: Describe how fossils are made </a:t>
            </a:r>
            <a:endParaRPr lang="en-GB" sz="5400" u="sng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74" name="Picture 2" descr="http://pixabay.com/static/uploads/photo/2013/07/12/14/29/dinosaur-148317_6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766" y="2799847"/>
            <a:ext cx="609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2209" y="936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9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0505" y="450167"/>
            <a:ext cx="11197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Step 6: Left behind is an open space in the exact size and shape of the skeleton, this is called a mould. </a:t>
            </a:r>
            <a:endParaRPr lang="en-GB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339" t="27356" r="41602" b="20145"/>
          <a:stretch/>
        </p:blipFill>
        <p:spPr>
          <a:xfrm>
            <a:off x="3334042" y="2301181"/>
            <a:ext cx="5472333" cy="3840481"/>
          </a:xfrm>
          <a:prstGeom prst="rect">
            <a:avLst/>
          </a:prstGeom>
        </p:spPr>
      </p:pic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7687" y="12733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2370" y="478303"/>
            <a:ext cx="11197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Step 7: The water transports tiny pieces of impermeable rock, which are left inside the mould.</a:t>
            </a:r>
            <a:endParaRPr lang="en-GB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201" t="13509" r="45171" b="20336"/>
          <a:stretch/>
        </p:blipFill>
        <p:spPr>
          <a:xfrm>
            <a:off x="2321169" y="1671021"/>
            <a:ext cx="6779114" cy="470164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8243668" y="4135902"/>
            <a:ext cx="2532184" cy="46423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650480" y="4121834"/>
            <a:ext cx="3195711" cy="11324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114670" y="3757713"/>
            <a:ext cx="2077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Pieces of rock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4670" y="13131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2370" y="478303"/>
            <a:ext cx="11197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Step 8: The mould starts to fill up with these pieces of rock, in the shape of the skeleton. </a:t>
            </a:r>
            <a:endParaRPr lang="en-GB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14670" y="3932739"/>
            <a:ext cx="2077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Pieces of rock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094" t="13631" r="45392" b="20215"/>
          <a:stretch/>
        </p:blipFill>
        <p:spPr>
          <a:xfrm>
            <a:off x="2216394" y="1555521"/>
            <a:ext cx="6962775" cy="483928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707482" y="4332849"/>
            <a:ext cx="2941761" cy="179199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6793" y="19313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062" y="520506"/>
            <a:ext cx="11197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Step 9: Over time the whole skeleton, or remains, will become solid rock, called a cast.</a:t>
            </a:r>
            <a:endParaRPr lang="en-GB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98" t="13462" r="45500" b="20000"/>
          <a:stretch/>
        </p:blipFill>
        <p:spPr>
          <a:xfrm>
            <a:off x="2678282" y="1715488"/>
            <a:ext cx="6564191" cy="4615744"/>
          </a:xfrm>
          <a:prstGeom prst="rect">
            <a:avLst/>
          </a:prstGeom>
        </p:spPr>
      </p:pic>
      <p:pic>
        <p:nvPicPr>
          <p:cNvPr id="2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1904" y="15977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6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42" t="13318" r="15114" b="23221"/>
          <a:stretch/>
        </p:blipFill>
        <p:spPr>
          <a:xfrm>
            <a:off x="675250" y="1702192"/>
            <a:ext cx="10818055" cy="4642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142" y="464235"/>
            <a:ext cx="11486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charset="0"/>
                <a:ea typeface="Arial" charset="0"/>
                <a:cs typeface="Arial" charset="0"/>
              </a:rPr>
              <a:t>Step 10: After millions of years the ground underneath the cast will rise up, and weathering will wear away the rock from above.</a:t>
            </a:r>
            <a:endParaRPr lang="en-GB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1052" y="9412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8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34" t="13846" r="33818" b="24038"/>
          <a:stretch/>
        </p:blipFill>
        <p:spPr>
          <a:xfrm>
            <a:off x="1814733" y="1758462"/>
            <a:ext cx="8398412" cy="4543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142" y="464235"/>
            <a:ext cx="11486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Step 11: This brings the stone cast near the surface, and people dig them up. </a:t>
            </a:r>
            <a:endParaRPr lang="en-GB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8557" y="11350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3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142" y="464235"/>
            <a:ext cx="11486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Now we see these fossils in museums </a:t>
            </a:r>
            <a:endParaRPr lang="en-GB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0" name="Picture 2" descr="http://dinosours.files.wordpress.com/2013/03/tyrannosaurus_su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t="14941"/>
          <a:stretch/>
        </p:blipFill>
        <p:spPr bwMode="auto">
          <a:xfrm>
            <a:off x="182880" y="3221502"/>
            <a:ext cx="7096789" cy="347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japlanning.files.wordpress.com/2013/08/2013-04-18-13-16-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15120" r="3844" b="11870"/>
          <a:stretch/>
        </p:blipFill>
        <p:spPr bwMode="auto">
          <a:xfrm>
            <a:off x="5162844" y="1049010"/>
            <a:ext cx="6784144" cy="275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7/7c/Struthiomimus_altu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5069" b="7254"/>
          <a:stretch/>
        </p:blipFill>
        <p:spPr bwMode="auto">
          <a:xfrm>
            <a:off x="99588" y="1300329"/>
            <a:ext cx="5063256" cy="192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reationwiki.org/pool/images/thumb/7/75/Fossils_fish_flesh.jpg/300px-Fossils_fish_fles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69" y="3802478"/>
            <a:ext cx="4751687" cy="25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94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Key Vocabulary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Fossil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Fossils are the remains or traces of plants and animals.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Sediment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Solid material that settles at the bottom of a liquid.</a:t>
            </a:r>
            <a:endParaRPr 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Permeable-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Allows liquid to pass through </a:t>
            </a:r>
            <a:endParaRPr lang="en-US" sz="3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Impermeable-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An object which liquid can’t pass through. </a:t>
            </a:r>
            <a:endParaRPr lang="en-US" sz="31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Sedimentary rock-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Formed when sand, mud or rock get laid down in </a:t>
            </a:r>
          </a:p>
          <a:p>
            <a:pPr marL="0" indent="0">
              <a:buNone/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layers.</a:t>
            </a:r>
            <a:endParaRPr lang="en-US" sz="3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5618" y="7266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8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is a fossil?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256" y="2317963"/>
            <a:ext cx="11422967" cy="16037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Fossils are the stone remains of animals or plants that were once living. Fossils are at least 10,000 years old. </a:t>
            </a:r>
          </a:p>
          <a:p>
            <a:pPr marL="0" indent="0">
              <a:buNone/>
            </a:pPr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The dinosaurs became extinct 65 million years ago.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589" y="92114"/>
            <a:ext cx="2831459" cy="2120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24379" r="26324" b="39593"/>
          <a:stretch/>
        </p:blipFill>
        <p:spPr>
          <a:xfrm>
            <a:off x="2039816" y="4234375"/>
            <a:ext cx="8159261" cy="26431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3834265"/>
            <a:ext cx="48702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My ammonite is 165 millions years old.  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3206839" cy="2405130"/>
          </a:xfrm>
          <a:prstGeom prst="rect">
            <a:avLst/>
          </a:prstGeom>
        </p:spPr>
      </p:pic>
      <p:pic>
        <p:nvPicPr>
          <p:cNvPr id="6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2356" y="3897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2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>
                <a:latin typeface="Arial" charset="0"/>
                <a:ea typeface="Arial" charset="0"/>
                <a:cs typeface="Arial" charset="0"/>
              </a:rPr>
              <a:t>What is a fossil?</a:t>
            </a:r>
            <a:endParaRPr lang="en-GB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4" y="2630658"/>
            <a:ext cx="11422967" cy="3826412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They are rare, as most animals and plants that die rot away into the soil.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The conditions have to be perfect for a fossil to form.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There are different ways that a fossil can be created, but the most common is the ‘mould’. </a:t>
            </a:r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and cast’.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9" y="365125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325" y="312530"/>
            <a:ext cx="2937656" cy="1895262"/>
          </a:xfrm>
          <a:prstGeom prst="rect">
            <a:avLst/>
          </a:prstGeom>
        </p:spPr>
      </p:pic>
      <p:pic>
        <p:nvPicPr>
          <p:cNvPr id="4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1530" y="16064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1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11" t="33936" r="39343" b="20113"/>
          <a:stretch/>
        </p:blipFill>
        <p:spPr>
          <a:xfrm>
            <a:off x="2161206" y="2280947"/>
            <a:ext cx="7747668" cy="33613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4566" y="703386"/>
            <a:ext cx="9861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Step 1: An animal (such as a dinosaur or fish) dies.  </a:t>
            </a:r>
            <a:endParaRPr lang="en-GB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9619" y="1829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7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4566" y="703386"/>
            <a:ext cx="9861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Step 2: The animal rots away leaving just the hardest parts – bones or shell.</a:t>
            </a:r>
            <a:endParaRPr lang="en-GB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446" t="26779" r="36737" b="20336"/>
          <a:stretch/>
        </p:blipFill>
        <p:spPr>
          <a:xfrm>
            <a:off x="2039816" y="2152357"/>
            <a:ext cx="7652824" cy="3868618"/>
          </a:xfrm>
          <a:prstGeom prst="rect">
            <a:avLst/>
          </a:prstGeom>
        </p:spPr>
      </p:pic>
      <p:pic>
        <p:nvPicPr>
          <p:cNvPr id="2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0139" y="13742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5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0160" y="745589"/>
            <a:ext cx="9861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Step 3: Sediment falls and covers the remains.</a:t>
            </a:r>
            <a:endParaRPr lang="en-GB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582" t="33894" r="51658" b="20336"/>
          <a:stretch/>
        </p:blipFill>
        <p:spPr>
          <a:xfrm>
            <a:off x="3017518" y="1828800"/>
            <a:ext cx="5169878" cy="4060826"/>
          </a:xfrm>
          <a:prstGeom prst="rect">
            <a:avLst/>
          </a:prstGeom>
        </p:spPr>
      </p:pic>
      <p:pic>
        <p:nvPicPr>
          <p:cNvPr id="3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2087" y="15118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8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9483" y="450167"/>
            <a:ext cx="9861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Step 4: Pressure forces the sediment layers together, turning them into sedimentary rock.</a:t>
            </a:r>
            <a:endParaRPr lang="en-GB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042" t="22692" r="50167" b="20961"/>
          <a:stretch/>
        </p:blipFill>
        <p:spPr>
          <a:xfrm>
            <a:off x="3027631" y="1688124"/>
            <a:ext cx="4976886" cy="4531737"/>
          </a:xfrm>
          <a:prstGeom prst="rect">
            <a:avLst/>
          </a:prstGeom>
        </p:spPr>
      </p:pic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8539" y="15273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0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0505" y="450167"/>
            <a:ext cx="11197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Step 5: Small amounts of water come through the permeable rock and the remains are slowly washed away.</a:t>
            </a:r>
            <a:endParaRPr lang="en-GB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339" t="27356" r="41602" b="20145"/>
          <a:stretch/>
        </p:blipFill>
        <p:spPr>
          <a:xfrm>
            <a:off x="3334042" y="2301181"/>
            <a:ext cx="5472333" cy="3840481"/>
          </a:xfrm>
          <a:prstGeom prst="rect">
            <a:avLst/>
          </a:prstGeom>
        </p:spPr>
      </p:pic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4157" y="148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</TotalTime>
  <Words>387</Words>
  <Application>Microsoft Macintosh PowerPoint</Application>
  <PresentationFormat>Widescreen</PresentationFormat>
  <Paragraphs>36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Comic Sans MS</vt:lpstr>
      <vt:lpstr>Arial</vt:lpstr>
      <vt:lpstr>Office Theme</vt:lpstr>
      <vt:lpstr>Learning intention: Describe how fossils are made </vt:lpstr>
      <vt:lpstr>Key Vocabulary</vt:lpstr>
      <vt:lpstr>What is a fossil?</vt:lpstr>
      <vt:lpstr>What is a fossil?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</dc:creator>
  <cp:lastModifiedBy>Charlotte Craggs</cp:lastModifiedBy>
  <cp:revision>28</cp:revision>
  <dcterms:created xsi:type="dcterms:W3CDTF">2015-03-14T22:00:15Z</dcterms:created>
  <dcterms:modified xsi:type="dcterms:W3CDTF">2021-02-08T18:32:38Z</dcterms:modified>
</cp:coreProperties>
</file>