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71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-70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92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8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02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554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176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35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63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7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18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033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84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DB062-8B3E-493B-993E-AE4782F6BA8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DD3FD-02A1-478A-AA4C-95562B8B7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40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3817" y="2075951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To learn what a verb is.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06389" y="59317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61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8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Hop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8786" y="1690688"/>
            <a:ext cx="4134427" cy="4153480"/>
          </a:xfrm>
          <a:prstGeom prst="rect">
            <a:avLst/>
          </a:prstGeom>
        </p:spPr>
      </p:pic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06388" y="602194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83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4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Verbs are action words. They describe what someone is doing.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725" y="1944613"/>
            <a:ext cx="7066550" cy="234682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0435" y="4291437"/>
            <a:ext cx="4651130" cy="2338778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367752" y="602061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55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verb?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5918" y="1471992"/>
            <a:ext cx="4220164" cy="4305901"/>
          </a:xfrm>
          <a:prstGeom prst="rect">
            <a:avLst/>
          </a:prstGeom>
        </p:spPr>
      </p:pic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41994" y="59833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52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1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Swim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5918" y="1471992"/>
            <a:ext cx="4220164" cy="4305901"/>
          </a:xfrm>
          <a:prstGeom prst="rect">
            <a:avLst/>
          </a:prstGeom>
        </p:spPr>
      </p:pic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161690" y="594467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43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22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verb?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6450" y="1881705"/>
            <a:ext cx="3499099" cy="3562288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90479" y="61120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20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0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6450" y="1881705"/>
            <a:ext cx="3499099" cy="3562288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67752" y="615073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71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4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verb?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6272" y="1860933"/>
            <a:ext cx="3799456" cy="3790641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41994" y="603482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1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Jump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6272" y="1860933"/>
            <a:ext cx="3799456" cy="3790641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90479" y="594467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24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verb?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8786" y="1690688"/>
            <a:ext cx="4134427" cy="4153480"/>
          </a:xfrm>
          <a:prstGeom prst="rect">
            <a:avLst/>
          </a:prstGeom>
        </p:spPr>
      </p:pic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38964" y="595755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33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46</Words>
  <Application>Microsoft Office PowerPoint</Application>
  <PresentationFormat>Custom</PresentationFormat>
  <Paragraphs>10</Paragraphs>
  <Slides>10</Slides>
  <Notes>0</Notes>
  <HiddenSlides>0</HiddenSlides>
  <MMClips>10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Learning intention: To learn what a verb is. </vt:lpstr>
      <vt:lpstr>Verbs are action words. They describe what someone is doing. </vt:lpstr>
      <vt:lpstr>What is the verb?</vt:lpstr>
      <vt:lpstr>Swim</vt:lpstr>
      <vt:lpstr>What is the verb?</vt:lpstr>
      <vt:lpstr>Sit</vt:lpstr>
      <vt:lpstr>What is the verb?</vt:lpstr>
      <vt:lpstr>Jump</vt:lpstr>
      <vt:lpstr>What is the verb?</vt:lpstr>
      <vt:lpstr>Hop</vt:lpstr>
    </vt:vector>
  </TitlesOfParts>
  <Company>International House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intention: To learn what a verb is.</dc:title>
  <dc:creator>Swan, Laura</dc:creator>
  <cp:lastModifiedBy>Kiddy, Rubie</cp:lastModifiedBy>
  <cp:revision>10</cp:revision>
  <dcterms:created xsi:type="dcterms:W3CDTF">2021-02-23T09:55:01Z</dcterms:created>
  <dcterms:modified xsi:type="dcterms:W3CDTF">2021-02-23T14:58:51Z</dcterms:modified>
</cp:coreProperties>
</file>