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0" r:id="rId2"/>
    <p:sldId id="271" r:id="rId3"/>
    <p:sldId id="272" r:id="rId4"/>
    <p:sldId id="273" r:id="rId5"/>
    <p:sldId id="276" r:id="rId6"/>
    <p:sldId id="277" r:id="rId7"/>
    <p:sldId id="278" r:id="rId8"/>
    <p:sldId id="269" r:id="rId9"/>
    <p:sldId id="279" r:id="rId10"/>
    <p:sldId id="280" r:id="rId11"/>
    <p:sldId id="28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AD6"/>
    <a:srgbClr val="D41CC7"/>
    <a:srgbClr val="DAC01F"/>
    <a:srgbClr val="9DD5EA"/>
    <a:srgbClr val="79B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14" autoAdjust="0"/>
    <p:restoredTop sz="89715" autoAdjust="0"/>
  </p:normalViewPr>
  <p:slideViewPr>
    <p:cSldViewPr snapToGrid="0">
      <p:cViewPr>
        <p:scale>
          <a:sx n="76" d="100"/>
          <a:sy n="76" d="100"/>
        </p:scale>
        <p:origin x="-16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C973E-39DD-45EA-9A7B-FDE68765DB12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21073A-3EAC-4093-AFA7-BF0AF7B66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410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Amjed and Destiny have both wrote a sentence about the cat, who has made a mistake and what have they done wrong?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21073A-3EAC-4093-AFA7-BF0AF7B660A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574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21073A-3EAC-4093-AFA7-BF0AF7B660A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447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21073A-3EAC-4093-AFA7-BF0AF7B660A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37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you spot which one of the pictures rhymes with d-o-g dog?</a:t>
            </a:r>
          </a:p>
          <a:p>
            <a:endParaRPr lang="en-US" dirty="0"/>
          </a:p>
          <a:p>
            <a:r>
              <a:rPr lang="en-US" dirty="0"/>
              <a:t>Answer: frog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21073A-3EAC-4093-AFA7-BF0AF7B660A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179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Well done! It was frog. Now can you find the picture of the word that rhymes with c-a-t, cat?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21073A-3EAC-4093-AFA7-BF0AF7B660A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332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was hat! Cat, hat. Now which one rhymes with bee?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21073A-3EAC-4093-AFA7-BF0AF7B660A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0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Bee, tree! Now the last one, which one rhymes with c-</a:t>
            </a:r>
            <a:r>
              <a:rPr lang="en-US" dirty="0" err="1"/>
              <a:t>ar</a:t>
            </a:r>
            <a:r>
              <a:rPr lang="en-US" dirty="0"/>
              <a:t>, car? --- That’s right s-t-</a:t>
            </a:r>
            <a:r>
              <a:rPr lang="en-US" dirty="0" err="1"/>
              <a:t>ar</a:t>
            </a:r>
            <a:r>
              <a:rPr lang="en-US" dirty="0"/>
              <a:t>, car star.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21073A-3EAC-4093-AFA7-BF0AF7B660A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557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you will find a range of pictures, some of these words rhyme with each other. Can you spot them?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21073A-3EAC-4093-AFA7-BF0AF7B660A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92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Tree and bee, house and mouse. Now let’s have a go at writing a rhyming string!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21073A-3EAC-4093-AFA7-BF0AF7B660A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797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Finish the rhyming string, we have our t-r-</a:t>
            </a:r>
            <a:r>
              <a:rPr lang="en-US" dirty="0" err="1"/>
              <a:t>ee</a:t>
            </a:r>
            <a:r>
              <a:rPr lang="en-US" dirty="0"/>
              <a:t> and b-</a:t>
            </a:r>
            <a:r>
              <a:rPr lang="en-US" dirty="0" err="1"/>
              <a:t>ee</a:t>
            </a:r>
            <a:r>
              <a:rPr lang="en-US" dirty="0"/>
              <a:t>. Remember they need to have the same sound at the end. So is it the –u-n sun? r-</a:t>
            </a:r>
            <a:r>
              <a:rPr lang="en-US" dirty="0" err="1"/>
              <a:t>i</a:t>
            </a:r>
            <a:r>
              <a:rPr lang="en-US" dirty="0"/>
              <a:t>-ng ring? S-</a:t>
            </a:r>
            <a:r>
              <a:rPr lang="en-US" dirty="0" err="1"/>
              <a:t>ea</a:t>
            </a:r>
            <a:r>
              <a:rPr lang="en-US" dirty="0"/>
              <a:t> sea?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21073A-3EAC-4093-AFA7-BF0AF7B660A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818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was the sea! The </a:t>
            </a:r>
            <a:r>
              <a:rPr lang="en-US" dirty="0" err="1"/>
              <a:t>ee</a:t>
            </a:r>
            <a:r>
              <a:rPr lang="en-US" dirty="0"/>
              <a:t> sound at the end really stood out. Now let’s use the other pair to make a couplet. Finish the rhyming couplet here is Jack the _____ he lives in a brick ______. Which word is first, house or mouse? Jack the house or Jack the mouse? Brick house or brick mouse?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21073A-3EAC-4093-AFA7-BF0AF7B660A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526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41E5-3035-4B6C-88D9-15F8E742E861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E6029-092F-425C-8E07-631A33440E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319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41E5-3035-4B6C-88D9-15F8E742E861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E6029-092F-425C-8E07-631A33440E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06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41E5-3035-4B6C-88D9-15F8E742E861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E6029-092F-425C-8E07-631A33440E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98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89B98C5D-2FDE-6E40-96FD-04D09987C09F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3571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89B98C5D-2FDE-6E40-96FD-04D09987C09F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2792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89B98C5D-2FDE-6E40-96FD-04D09987C09F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624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89B98C5D-2FDE-6E40-96FD-04D09987C09F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959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41E5-3035-4B6C-88D9-15F8E742E861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E6029-092F-425C-8E07-631A33440E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833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41E5-3035-4B6C-88D9-15F8E742E861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E6029-092F-425C-8E07-631A33440E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425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41E5-3035-4B6C-88D9-15F8E742E861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E6029-092F-425C-8E07-631A33440E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507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41E5-3035-4B6C-88D9-15F8E742E861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E6029-092F-425C-8E07-631A33440E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868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41E5-3035-4B6C-88D9-15F8E742E861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E6029-092F-425C-8E07-631A33440E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478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41E5-3035-4B6C-88D9-15F8E742E861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E6029-092F-425C-8E07-631A33440E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949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41E5-3035-4B6C-88D9-15F8E742E861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E6029-092F-425C-8E07-631A33440E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421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41E5-3035-4B6C-88D9-15F8E742E861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E6029-092F-425C-8E07-631A33440E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69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A41E5-3035-4B6C-88D9-15F8E742E861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E6029-092F-425C-8E07-631A33440E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687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3.png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6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0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3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7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png"/><Relationship Id="rId12" Type="http://schemas.openxmlformats.org/officeDocument/2006/relationships/image" Target="../media/image15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0.png"/><Relationship Id="rId11" Type="http://schemas.openxmlformats.org/officeDocument/2006/relationships/image" Target="../media/image14.png"/><Relationship Id="rId5" Type="http://schemas.openxmlformats.org/officeDocument/2006/relationships/image" Target="../media/image19.png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3.png"/><Relationship Id="rId5" Type="http://schemas.openxmlformats.org/officeDocument/2006/relationships/image" Target="../media/image5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28F04-DD1E-614A-B915-82B52F33B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Warm up! Be the teacher.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3A2A78-51C0-0B4B-A925-30394CFEA6A9}"/>
              </a:ext>
            </a:extLst>
          </p:cNvPr>
          <p:cNvSpPr txBox="1"/>
          <p:nvPr/>
        </p:nvSpPr>
        <p:spPr>
          <a:xfrm>
            <a:off x="3141133" y="2700209"/>
            <a:ext cx="5257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thecatisfluffy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CFD10A-FDB5-9E45-BE95-D748A7373EFD}"/>
              </a:ext>
            </a:extLst>
          </p:cNvPr>
          <p:cNvSpPr txBox="1"/>
          <p:nvPr/>
        </p:nvSpPr>
        <p:spPr>
          <a:xfrm>
            <a:off x="3141133" y="5157265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cat is fluffy.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D26117-2F39-4548-93A2-72E93214BB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093" y="4599244"/>
            <a:ext cx="1981477" cy="17623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9E51EC-C8D6-2F49-96CF-858061D42A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304" y="2252841"/>
            <a:ext cx="1905266" cy="15718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930D3D-7F41-6644-8478-9CEBE13F2A9A}"/>
              </a:ext>
            </a:extLst>
          </p:cNvPr>
          <p:cNvSpPr txBox="1"/>
          <p:nvPr/>
        </p:nvSpPr>
        <p:spPr>
          <a:xfrm>
            <a:off x="686059" y="3714762"/>
            <a:ext cx="1999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Amjed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A38C03-BD22-1D47-AEC7-8D9930397BB5}"/>
              </a:ext>
            </a:extLst>
          </p:cNvPr>
          <p:cNvSpPr txBox="1"/>
          <p:nvPr/>
        </p:nvSpPr>
        <p:spPr>
          <a:xfrm>
            <a:off x="376304" y="6262042"/>
            <a:ext cx="1999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Destiny</a:t>
            </a:r>
          </a:p>
        </p:txBody>
      </p:sp>
      <p:pic>
        <p:nvPicPr>
          <p:cNvPr id="10" name="Audio Recording 15 Jan 2021 at 16:53:01" descr="Audio Recording 15 Jan 2021 at 16:53:01">
            <a:hlinkClick r:id="" action="ppaction://media"/>
            <a:extLst>
              <a:ext uri="{FF2B5EF4-FFF2-40B4-BE49-F238E27FC236}">
                <a16:creationId xmlns:a16="http://schemas.microsoft.com/office/drawing/2014/main" id="{AF0BC941-B095-9A49-84AC-4E53CB2C0F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947400" y="579424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75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5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alendar&#10;&#10;Description automatically generated">
            <a:extLst>
              <a:ext uri="{FF2B5EF4-FFF2-40B4-BE49-F238E27FC236}">
                <a16:creationId xmlns:a16="http://schemas.microsoft.com/office/drawing/2014/main" id="{585FE148-7188-E944-9E4F-CA73936D85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950" y="57150"/>
            <a:ext cx="5118100" cy="6743700"/>
          </a:xfrm>
          <a:prstGeom prst="rect">
            <a:avLst/>
          </a:prstGeom>
        </p:spPr>
      </p:pic>
      <p:pic>
        <p:nvPicPr>
          <p:cNvPr id="5" name="Audio Recording 15 Jan 2021 at 17:00:38" descr="Audio Recording 15 Jan 2021 at 17:00:38">
            <a:hlinkClick r:id="" action="ppaction://media"/>
            <a:extLst>
              <a:ext uri="{FF2B5EF4-FFF2-40B4-BE49-F238E27FC236}">
                <a16:creationId xmlns:a16="http://schemas.microsoft.com/office/drawing/2014/main" id="{902BC3E0-B71B-EE48-96DD-CF91543D16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74400" y="587798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40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28F04-DD1E-614A-B915-82B52F33B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Warm up! Be the teacher.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3A2A78-51C0-0B4B-A925-30394CFEA6A9}"/>
              </a:ext>
            </a:extLst>
          </p:cNvPr>
          <p:cNvSpPr txBox="1"/>
          <p:nvPr/>
        </p:nvSpPr>
        <p:spPr>
          <a:xfrm>
            <a:off x="2988733" y="2751892"/>
            <a:ext cx="5257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thecatisfluffy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CFD10A-FDB5-9E45-BE95-D748A7373EFD}"/>
              </a:ext>
            </a:extLst>
          </p:cNvPr>
          <p:cNvSpPr txBox="1"/>
          <p:nvPr/>
        </p:nvSpPr>
        <p:spPr>
          <a:xfrm>
            <a:off x="3141133" y="5157265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cat is fluffy.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D26117-2F39-4548-93A2-72E93214B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93" y="4599244"/>
            <a:ext cx="1981477" cy="17623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9E51EC-C8D6-2F49-96CF-858061D42A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304" y="2252841"/>
            <a:ext cx="1905266" cy="15718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930D3D-7F41-6644-8478-9CEBE13F2A9A}"/>
              </a:ext>
            </a:extLst>
          </p:cNvPr>
          <p:cNvSpPr txBox="1"/>
          <p:nvPr/>
        </p:nvSpPr>
        <p:spPr>
          <a:xfrm>
            <a:off x="686059" y="3714762"/>
            <a:ext cx="1999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Amjed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A38C03-BD22-1D47-AEC7-8D9930397BB5}"/>
              </a:ext>
            </a:extLst>
          </p:cNvPr>
          <p:cNvSpPr txBox="1"/>
          <p:nvPr/>
        </p:nvSpPr>
        <p:spPr>
          <a:xfrm>
            <a:off x="376304" y="6262042"/>
            <a:ext cx="1999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Destiny</a:t>
            </a:r>
          </a:p>
        </p:txBody>
      </p:sp>
      <p:sp>
        <p:nvSpPr>
          <p:cNvPr id="3" name="5-point Star 2">
            <a:extLst>
              <a:ext uri="{FF2B5EF4-FFF2-40B4-BE49-F238E27FC236}">
                <a16:creationId xmlns:a16="http://schemas.microsoft.com/office/drawing/2014/main" id="{CE28EB4F-E0BD-7049-B9CB-3F96923430F4}"/>
              </a:ext>
            </a:extLst>
          </p:cNvPr>
          <p:cNvSpPr/>
          <p:nvPr/>
        </p:nvSpPr>
        <p:spPr>
          <a:xfrm>
            <a:off x="7484533" y="4995333"/>
            <a:ext cx="1388534" cy="1266709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B9558F-09D8-1342-A6EF-997C1D8E004C}"/>
              </a:ext>
            </a:extLst>
          </p:cNvPr>
          <p:cNvSpPr txBox="1"/>
          <p:nvPr/>
        </p:nvSpPr>
        <p:spPr>
          <a:xfrm>
            <a:off x="7137400" y="2105452"/>
            <a:ext cx="413173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Amjed needs to use finger spaces, a capital letter and a full stop.</a:t>
            </a:r>
          </a:p>
        </p:txBody>
      </p:sp>
    </p:spTree>
    <p:extLst>
      <p:ext uri="{BB962C8B-B14F-4D97-AF65-F5344CB8AC3E}">
        <p14:creationId xmlns:p14="http://schemas.microsoft.com/office/powerpoint/2010/main" val="203588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>
            <a:extLst>
              <a:ext uri="{FF2B5EF4-FFF2-40B4-BE49-F238E27FC236}">
                <a16:creationId xmlns:a16="http://schemas.microsoft.com/office/drawing/2014/main" id="{5419EA92-6DAB-F14A-8922-70888913F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75" y="760414"/>
            <a:ext cx="2603500" cy="316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A5421205-4A12-AA4A-A44B-2D4E514EB42A}"/>
              </a:ext>
            </a:extLst>
          </p:cNvPr>
          <p:cNvGrpSpPr>
            <a:grpSpLocks/>
          </p:cNvGrpSpPr>
          <p:nvPr/>
        </p:nvGrpSpPr>
        <p:grpSpPr bwMode="auto">
          <a:xfrm>
            <a:off x="2379663" y="4138613"/>
            <a:ext cx="1954212" cy="1954212"/>
            <a:chOff x="855723" y="4138831"/>
            <a:chExt cx="1953994" cy="1953994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3F7CD71B-B1BA-4CF9-9586-4ADDBC768751}"/>
                </a:ext>
              </a:extLst>
            </p:cNvPr>
            <p:cNvSpPr/>
            <p:nvPr/>
          </p:nvSpPr>
          <p:spPr>
            <a:xfrm>
              <a:off x="855723" y="4138831"/>
              <a:ext cx="1953994" cy="1953994"/>
            </a:xfrm>
            <a:prstGeom prst="roundRect">
              <a:avLst>
                <a:gd name="adj" fmla="val 9368"/>
              </a:avLst>
            </a:prstGeom>
            <a:solidFill>
              <a:schemeClr val="bg1"/>
            </a:solidFill>
            <a:ln w="28575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AU" dirty="0"/>
            </a:p>
          </p:txBody>
        </p:sp>
        <p:pic>
          <p:nvPicPr>
            <p:cNvPr id="10253" name="Picture 18">
              <a:extLst>
                <a:ext uri="{FF2B5EF4-FFF2-40B4-BE49-F238E27FC236}">
                  <a16:creationId xmlns:a16="http://schemas.microsoft.com/office/drawing/2014/main" id="{346A9F45-0DFB-3A4E-B373-0E6A40FBC9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434" y="4423769"/>
              <a:ext cx="1517764" cy="1477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FB6D223-7B19-3F44-85EC-78EE674B5C0C}"/>
              </a:ext>
            </a:extLst>
          </p:cNvPr>
          <p:cNvGrpSpPr>
            <a:grpSpLocks/>
          </p:cNvGrpSpPr>
          <p:nvPr/>
        </p:nvGrpSpPr>
        <p:grpSpPr bwMode="auto">
          <a:xfrm>
            <a:off x="5119689" y="4143376"/>
            <a:ext cx="1952625" cy="1954213"/>
            <a:chOff x="3595003" y="4143497"/>
            <a:chExt cx="1953994" cy="1953994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ECF3F6D4-DEE6-4F45-AB26-18E6CF9705DE}"/>
                </a:ext>
              </a:extLst>
            </p:cNvPr>
            <p:cNvSpPr/>
            <p:nvPr/>
          </p:nvSpPr>
          <p:spPr>
            <a:xfrm>
              <a:off x="3595003" y="4143497"/>
              <a:ext cx="1953994" cy="1953994"/>
            </a:xfrm>
            <a:prstGeom prst="roundRect">
              <a:avLst>
                <a:gd name="adj" fmla="val 9368"/>
              </a:avLst>
            </a:prstGeom>
            <a:solidFill>
              <a:schemeClr val="bg1"/>
            </a:solidFill>
            <a:ln w="28575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AU" dirty="0"/>
            </a:p>
          </p:txBody>
        </p:sp>
        <p:pic>
          <p:nvPicPr>
            <p:cNvPr id="10251" name="Picture 19">
              <a:extLst>
                <a:ext uri="{FF2B5EF4-FFF2-40B4-BE49-F238E27FC236}">
                  <a16:creationId xmlns:a16="http://schemas.microsoft.com/office/drawing/2014/main" id="{09FD3E4B-0FC3-5B44-8013-6B76866FC4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4633" y="4455869"/>
              <a:ext cx="1534733" cy="1343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F38009C-4DAB-EC43-A150-1185344919B8}"/>
              </a:ext>
            </a:extLst>
          </p:cNvPr>
          <p:cNvGrpSpPr>
            <a:grpSpLocks/>
          </p:cNvGrpSpPr>
          <p:nvPr/>
        </p:nvGrpSpPr>
        <p:grpSpPr bwMode="auto">
          <a:xfrm>
            <a:off x="7858126" y="4138613"/>
            <a:ext cx="1954213" cy="1954212"/>
            <a:chOff x="6334283" y="4138831"/>
            <a:chExt cx="1953994" cy="1953994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F8889904-5E95-45CA-88AD-5A2BA4CE905D}"/>
                </a:ext>
              </a:extLst>
            </p:cNvPr>
            <p:cNvSpPr/>
            <p:nvPr/>
          </p:nvSpPr>
          <p:spPr>
            <a:xfrm>
              <a:off x="6334283" y="4138831"/>
              <a:ext cx="1953994" cy="1953994"/>
            </a:xfrm>
            <a:prstGeom prst="roundRect">
              <a:avLst>
                <a:gd name="adj" fmla="val 9368"/>
              </a:avLst>
            </a:prstGeom>
            <a:solidFill>
              <a:schemeClr val="bg1"/>
            </a:solidFill>
            <a:ln w="28575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AU" dirty="0"/>
            </a:p>
          </p:txBody>
        </p:sp>
        <p:pic>
          <p:nvPicPr>
            <p:cNvPr id="10249" name="Picture 21">
              <a:extLst>
                <a:ext uri="{FF2B5EF4-FFF2-40B4-BE49-F238E27FC236}">
                  <a16:creationId xmlns:a16="http://schemas.microsoft.com/office/drawing/2014/main" id="{EC6975B5-98C7-BD4F-95FD-70BBA3FB0B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5024" y="4629180"/>
              <a:ext cx="1615356" cy="1162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Audio Recording 15 Jan 2021 at 16:53:21" descr="Audio Recording 15 Jan 2021 at 16:53:21">
            <a:hlinkClick r:id="" action="ppaction://media"/>
            <a:extLst>
              <a:ext uri="{FF2B5EF4-FFF2-40B4-BE49-F238E27FC236}">
                <a16:creationId xmlns:a16="http://schemas.microsoft.com/office/drawing/2014/main" id="{80447EFD-6FED-EE4A-957E-1CECBE9FB3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057466" y="59690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55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8C8C705-5DD8-9F46-9394-3CC9530FC3FE}"/>
              </a:ext>
            </a:extLst>
          </p:cNvPr>
          <p:cNvGrpSpPr>
            <a:grpSpLocks/>
          </p:cNvGrpSpPr>
          <p:nvPr/>
        </p:nvGrpSpPr>
        <p:grpSpPr bwMode="auto">
          <a:xfrm>
            <a:off x="2379663" y="4138613"/>
            <a:ext cx="1954212" cy="1954212"/>
            <a:chOff x="855723" y="4138831"/>
            <a:chExt cx="1953994" cy="1953994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5921157-4FF1-4084-8C47-52B790533935}"/>
                </a:ext>
              </a:extLst>
            </p:cNvPr>
            <p:cNvSpPr/>
            <p:nvPr/>
          </p:nvSpPr>
          <p:spPr>
            <a:xfrm>
              <a:off x="855723" y="4138831"/>
              <a:ext cx="1953994" cy="1953994"/>
            </a:xfrm>
            <a:prstGeom prst="roundRect">
              <a:avLst>
                <a:gd name="adj" fmla="val 9368"/>
              </a:avLst>
            </a:prstGeom>
            <a:solidFill>
              <a:schemeClr val="bg1"/>
            </a:solidFill>
            <a:ln w="28575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AU" dirty="0"/>
            </a:p>
          </p:txBody>
        </p:sp>
        <p:pic>
          <p:nvPicPr>
            <p:cNvPr id="11277" name="Picture 26">
              <a:extLst>
                <a:ext uri="{FF2B5EF4-FFF2-40B4-BE49-F238E27FC236}">
                  <a16:creationId xmlns:a16="http://schemas.microsoft.com/office/drawing/2014/main" id="{07BFCD86-C927-8846-BFC3-62B2A3AD26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265" y="4614687"/>
              <a:ext cx="1744910" cy="921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67" name="Picture 2">
            <a:extLst>
              <a:ext uri="{FF2B5EF4-FFF2-40B4-BE49-F238E27FC236}">
                <a16:creationId xmlns:a16="http://schemas.microsoft.com/office/drawing/2014/main" id="{8958E25B-ECC0-3746-BCC5-BF71224E1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364" y="1058863"/>
            <a:ext cx="3851275" cy="277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330A5DE-6781-8D40-BBCD-549AE2AE7C7A}"/>
              </a:ext>
            </a:extLst>
          </p:cNvPr>
          <p:cNvGrpSpPr>
            <a:grpSpLocks/>
          </p:cNvGrpSpPr>
          <p:nvPr/>
        </p:nvGrpSpPr>
        <p:grpSpPr bwMode="auto">
          <a:xfrm>
            <a:off x="5119689" y="4143376"/>
            <a:ext cx="1952625" cy="1954213"/>
            <a:chOff x="3595003" y="4143497"/>
            <a:chExt cx="1953994" cy="1953994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AAF935DE-E724-43AB-8996-D57498502024}"/>
                </a:ext>
              </a:extLst>
            </p:cNvPr>
            <p:cNvSpPr/>
            <p:nvPr/>
          </p:nvSpPr>
          <p:spPr>
            <a:xfrm>
              <a:off x="3595003" y="4143497"/>
              <a:ext cx="1953994" cy="1953994"/>
            </a:xfrm>
            <a:prstGeom prst="roundRect">
              <a:avLst>
                <a:gd name="adj" fmla="val 9368"/>
              </a:avLst>
            </a:prstGeom>
            <a:solidFill>
              <a:schemeClr val="bg1"/>
            </a:solidFill>
            <a:ln w="28575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AU" dirty="0"/>
            </a:p>
          </p:txBody>
        </p:sp>
        <p:pic>
          <p:nvPicPr>
            <p:cNvPr id="11275" name="Picture 27">
              <a:extLst>
                <a:ext uri="{FF2B5EF4-FFF2-40B4-BE49-F238E27FC236}">
                  <a16:creationId xmlns:a16="http://schemas.microsoft.com/office/drawing/2014/main" id="{E2E0D4DC-AA9C-5443-8576-7AA5CB3E0A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6988" y="4570601"/>
              <a:ext cx="1882009" cy="1228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703C69C-BB98-3B4F-A004-C0D4190F7E60}"/>
              </a:ext>
            </a:extLst>
          </p:cNvPr>
          <p:cNvGrpSpPr>
            <a:grpSpLocks/>
          </p:cNvGrpSpPr>
          <p:nvPr/>
        </p:nvGrpSpPr>
        <p:grpSpPr bwMode="auto">
          <a:xfrm>
            <a:off x="7858126" y="4024313"/>
            <a:ext cx="1954213" cy="2068512"/>
            <a:chOff x="6334283" y="4024939"/>
            <a:chExt cx="1953994" cy="2067886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B462B4D4-1456-46E6-9149-270D817C04AF}"/>
                </a:ext>
              </a:extLst>
            </p:cNvPr>
            <p:cNvSpPr/>
            <p:nvPr/>
          </p:nvSpPr>
          <p:spPr>
            <a:xfrm>
              <a:off x="6334283" y="4139204"/>
              <a:ext cx="1953994" cy="1953621"/>
            </a:xfrm>
            <a:prstGeom prst="roundRect">
              <a:avLst>
                <a:gd name="adj" fmla="val 9368"/>
              </a:avLst>
            </a:prstGeom>
            <a:solidFill>
              <a:schemeClr val="bg1"/>
            </a:solidFill>
            <a:ln w="28575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AU" dirty="0"/>
            </a:p>
          </p:txBody>
        </p:sp>
        <p:pic>
          <p:nvPicPr>
            <p:cNvPr id="11273" name="Picture 30">
              <a:extLst>
                <a:ext uri="{FF2B5EF4-FFF2-40B4-BE49-F238E27FC236}">
                  <a16:creationId xmlns:a16="http://schemas.microsoft.com/office/drawing/2014/main" id="{A5342DC7-8505-EB4D-BEAC-0C770BB3F6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3714" y="4024939"/>
              <a:ext cx="1455131" cy="206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Audio Recording 15 Jan 2021 at 16:54:06" descr="Audio Recording 15 Jan 2021 at 16:54:06">
            <a:hlinkClick r:id="" action="ppaction://media"/>
            <a:extLst>
              <a:ext uri="{FF2B5EF4-FFF2-40B4-BE49-F238E27FC236}">
                <a16:creationId xmlns:a16="http://schemas.microsoft.com/office/drawing/2014/main" id="{15F35B5B-0D8D-FF49-B86E-437C78A755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057467" y="579902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52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03204C2-7F90-5542-AF07-6937B9CF8DF8}"/>
              </a:ext>
            </a:extLst>
          </p:cNvPr>
          <p:cNvGrpSpPr>
            <a:grpSpLocks/>
          </p:cNvGrpSpPr>
          <p:nvPr/>
        </p:nvGrpSpPr>
        <p:grpSpPr bwMode="auto">
          <a:xfrm>
            <a:off x="7858126" y="4024313"/>
            <a:ext cx="1954213" cy="2068512"/>
            <a:chOff x="6334283" y="4024939"/>
            <a:chExt cx="1953994" cy="2067886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B462B4D4-1456-46E6-9149-270D817C04AF}"/>
                </a:ext>
              </a:extLst>
            </p:cNvPr>
            <p:cNvSpPr/>
            <p:nvPr/>
          </p:nvSpPr>
          <p:spPr>
            <a:xfrm>
              <a:off x="6334283" y="4139204"/>
              <a:ext cx="1953994" cy="1953621"/>
            </a:xfrm>
            <a:prstGeom prst="roundRect">
              <a:avLst>
                <a:gd name="adj" fmla="val 9368"/>
              </a:avLst>
            </a:prstGeom>
            <a:solidFill>
              <a:schemeClr val="bg1"/>
            </a:solidFill>
            <a:ln w="28575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AU" dirty="0"/>
            </a:p>
          </p:txBody>
        </p:sp>
        <p:pic>
          <p:nvPicPr>
            <p:cNvPr id="12301" name="Picture 30">
              <a:extLst>
                <a:ext uri="{FF2B5EF4-FFF2-40B4-BE49-F238E27FC236}">
                  <a16:creationId xmlns:a16="http://schemas.microsoft.com/office/drawing/2014/main" id="{8F6CC8AE-BA47-5344-A53E-56954A2DA4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3714" y="4024939"/>
              <a:ext cx="1455131" cy="206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292" name="Picture 14">
            <a:extLst>
              <a:ext uri="{FF2B5EF4-FFF2-40B4-BE49-F238E27FC236}">
                <a16:creationId xmlns:a16="http://schemas.microsoft.com/office/drawing/2014/main" id="{807B99D5-5FE7-B34D-AFF9-DFCBD1932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752476"/>
            <a:ext cx="3665538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1DFEDCC-8949-214C-A297-89E6F6591DB6}"/>
              </a:ext>
            </a:extLst>
          </p:cNvPr>
          <p:cNvGrpSpPr>
            <a:grpSpLocks/>
          </p:cNvGrpSpPr>
          <p:nvPr/>
        </p:nvGrpSpPr>
        <p:grpSpPr bwMode="auto">
          <a:xfrm>
            <a:off x="5119689" y="4143376"/>
            <a:ext cx="1952625" cy="1954213"/>
            <a:chOff x="3595003" y="4143497"/>
            <a:chExt cx="1953994" cy="1953994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AAF935DE-E724-43AB-8996-D57498502024}"/>
                </a:ext>
              </a:extLst>
            </p:cNvPr>
            <p:cNvSpPr/>
            <p:nvPr/>
          </p:nvSpPr>
          <p:spPr>
            <a:xfrm>
              <a:off x="3595003" y="4143497"/>
              <a:ext cx="1953994" cy="1953994"/>
            </a:xfrm>
            <a:prstGeom prst="roundRect">
              <a:avLst>
                <a:gd name="adj" fmla="val 9368"/>
              </a:avLst>
            </a:prstGeom>
            <a:solidFill>
              <a:schemeClr val="bg1"/>
            </a:solidFill>
            <a:ln w="28575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AU" dirty="0"/>
            </a:p>
          </p:txBody>
        </p:sp>
        <p:pic>
          <p:nvPicPr>
            <p:cNvPr id="12299" name="Picture 18">
              <a:extLst>
                <a:ext uri="{FF2B5EF4-FFF2-40B4-BE49-F238E27FC236}">
                  <a16:creationId xmlns:a16="http://schemas.microsoft.com/office/drawing/2014/main" id="{D02A92B6-8B45-074E-BF79-0798930200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5003" y="4787318"/>
              <a:ext cx="1953994" cy="841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D32A699-6155-3F46-A6EC-014C48DAB818}"/>
              </a:ext>
            </a:extLst>
          </p:cNvPr>
          <p:cNvGrpSpPr>
            <a:grpSpLocks/>
          </p:cNvGrpSpPr>
          <p:nvPr/>
        </p:nvGrpSpPr>
        <p:grpSpPr bwMode="auto">
          <a:xfrm>
            <a:off x="2379663" y="4138613"/>
            <a:ext cx="1954212" cy="1954212"/>
            <a:chOff x="855723" y="4138831"/>
            <a:chExt cx="1953994" cy="1953994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5921157-4FF1-4084-8C47-52B790533935}"/>
                </a:ext>
              </a:extLst>
            </p:cNvPr>
            <p:cNvSpPr/>
            <p:nvPr/>
          </p:nvSpPr>
          <p:spPr>
            <a:xfrm>
              <a:off x="855723" y="4138831"/>
              <a:ext cx="1953994" cy="1953994"/>
            </a:xfrm>
            <a:prstGeom prst="roundRect">
              <a:avLst>
                <a:gd name="adj" fmla="val 9368"/>
              </a:avLst>
            </a:prstGeom>
            <a:solidFill>
              <a:schemeClr val="bg1"/>
            </a:solidFill>
            <a:ln w="28575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AU" dirty="0"/>
            </a:p>
          </p:txBody>
        </p:sp>
        <p:pic>
          <p:nvPicPr>
            <p:cNvPr id="12297" name="Picture 23">
              <a:extLst>
                <a:ext uri="{FF2B5EF4-FFF2-40B4-BE49-F238E27FC236}">
                  <a16:creationId xmlns:a16="http://schemas.microsoft.com/office/drawing/2014/main" id="{2C0D7AA6-1622-274C-9AA0-C328D35443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4915" y="4266346"/>
              <a:ext cx="1058049" cy="1690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Audio Recording 15 Jan 2021 at 16:54:44" descr="Audio Recording 15 Jan 2021 at 16:54:44">
            <a:hlinkClick r:id="" action="ppaction://media"/>
            <a:extLst>
              <a:ext uri="{FF2B5EF4-FFF2-40B4-BE49-F238E27FC236}">
                <a16:creationId xmlns:a16="http://schemas.microsoft.com/office/drawing/2014/main" id="{B7C84AEE-85F5-C148-9A9F-6AD443BF4D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00024" y="583035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6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2975240-9A01-9243-B3AE-F3E31894BB01}"/>
              </a:ext>
            </a:extLst>
          </p:cNvPr>
          <p:cNvGrpSpPr>
            <a:grpSpLocks/>
          </p:cNvGrpSpPr>
          <p:nvPr/>
        </p:nvGrpSpPr>
        <p:grpSpPr bwMode="auto">
          <a:xfrm>
            <a:off x="2379663" y="4138613"/>
            <a:ext cx="1954212" cy="1954212"/>
            <a:chOff x="855723" y="4138831"/>
            <a:chExt cx="1953994" cy="1953994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5921157-4FF1-4084-8C47-52B790533935}"/>
                </a:ext>
              </a:extLst>
            </p:cNvPr>
            <p:cNvSpPr/>
            <p:nvPr/>
          </p:nvSpPr>
          <p:spPr>
            <a:xfrm>
              <a:off x="855723" y="4138831"/>
              <a:ext cx="1953994" cy="1953994"/>
            </a:xfrm>
            <a:prstGeom prst="roundRect">
              <a:avLst>
                <a:gd name="adj" fmla="val 9368"/>
              </a:avLst>
            </a:prstGeom>
            <a:solidFill>
              <a:schemeClr val="bg1"/>
            </a:solidFill>
            <a:ln w="28575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AU" dirty="0"/>
            </a:p>
          </p:txBody>
        </p:sp>
        <p:pic>
          <p:nvPicPr>
            <p:cNvPr id="15373" name="Picture 20">
              <a:extLst>
                <a:ext uri="{FF2B5EF4-FFF2-40B4-BE49-F238E27FC236}">
                  <a16:creationId xmlns:a16="http://schemas.microsoft.com/office/drawing/2014/main" id="{DFCFDB8C-8FC9-8948-9D30-6F3681DF86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617" y="4276907"/>
              <a:ext cx="1718207" cy="1634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365" name="Picture 17">
            <a:extLst>
              <a:ext uri="{FF2B5EF4-FFF2-40B4-BE49-F238E27FC236}">
                <a16:creationId xmlns:a16="http://schemas.microsoft.com/office/drawing/2014/main" id="{348CD8F0-97A6-A444-A80D-7A3C0C0D2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00" y="871538"/>
            <a:ext cx="4237038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4F8CE6D-5456-C04F-9091-AD12C8036996}"/>
              </a:ext>
            </a:extLst>
          </p:cNvPr>
          <p:cNvGrpSpPr>
            <a:grpSpLocks/>
          </p:cNvGrpSpPr>
          <p:nvPr/>
        </p:nvGrpSpPr>
        <p:grpSpPr bwMode="auto">
          <a:xfrm>
            <a:off x="4958920" y="4143376"/>
            <a:ext cx="2113393" cy="1954213"/>
            <a:chOff x="3434176" y="4143497"/>
            <a:chExt cx="2114821" cy="1953994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AAF935DE-E724-43AB-8996-D57498502024}"/>
                </a:ext>
              </a:extLst>
            </p:cNvPr>
            <p:cNvSpPr/>
            <p:nvPr/>
          </p:nvSpPr>
          <p:spPr>
            <a:xfrm>
              <a:off x="3595053" y="4143497"/>
              <a:ext cx="1953944" cy="1953994"/>
            </a:xfrm>
            <a:prstGeom prst="roundRect">
              <a:avLst>
                <a:gd name="adj" fmla="val 9368"/>
              </a:avLst>
            </a:prstGeom>
            <a:solidFill>
              <a:schemeClr val="bg1"/>
            </a:solidFill>
            <a:ln w="28575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AU" dirty="0"/>
            </a:p>
          </p:txBody>
        </p:sp>
        <p:pic>
          <p:nvPicPr>
            <p:cNvPr id="15371" name="Picture 25">
              <a:extLst>
                <a:ext uri="{FF2B5EF4-FFF2-40B4-BE49-F238E27FC236}">
                  <a16:creationId xmlns:a16="http://schemas.microsoft.com/office/drawing/2014/main" id="{03520AA7-133D-4A48-A70A-804654E813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4176" y="4329550"/>
              <a:ext cx="2103270" cy="1656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C751E20-F6DD-3848-AC59-570C8887D6A3}"/>
              </a:ext>
            </a:extLst>
          </p:cNvPr>
          <p:cNvGrpSpPr>
            <a:grpSpLocks/>
          </p:cNvGrpSpPr>
          <p:nvPr/>
        </p:nvGrpSpPr>
        <p:grpSpPr bwMode="auto">
          <a:xfrm>
            <a:off x="7815264" y="4138613"/>
            <a:ext cx="2097087" cy="1954212"/>
            <a:chOff x="6291466" y="4138831"/>
            <a:chExt cx="2096884" cy="1953994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B462B4D4-1456-46E6-9149-270D817C04AF}"/>
                </a:ext>
              </a:extLst>
            </p:cNvPr>
            <p:cNvSpPr/>
            <p:nvPr/>
          </p:nvSpPr>
          <p:spPr>
            <a:xfrm>
              <a:off x="6334324" y="4138831"/>
              <a:ext cx="1954024" cy="1953994"/>
            </a:xfrm>
            <a:prstGeom prst="roundRect">
              <a:avLst>
                <a:gd name="adj" fmla="val 9368"/>
              </a:avLst>
            </a:prstGeom>
            <a:solidFill>
              <a:schemeClr val="bg1"/>
            </a:solidFill>
            <a:ln w="28575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AU" dirty="0"/>
            </a:p>
          </p:txBody>
        </p:sp>
        <p:pic>
          <p:nvPicPr>
            <p:cNvPr id="15369" name="Picture 28">
              <a:extLst>
                <a:ext uri="{FF2B5EF4-FFF2-40B4-BE49-F238E27FC236}">
                  <a16:creationId xmlns:a16="http://schemas.microsoft.com/office/drawing/2014/main" id="{0E02CB1A-40A8-3647-9B76-75A1419478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1466" y="4467669"/>
              <a:ext cx="2096884" cy="1252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Freeform 1">
            <a:extLst>
              <a:ext uri="{FF2B5EF4-FFF2-40B4-BE49-F238E27FC236}">
                <a16:creationId xmlns:a16="http://schemas.microsoft.com/office/drawing/2014/main" id="{2D892BB6-AF2E-0F43-8A70-C4FB3C477381}"/>
              </a:ext>
            </a:extLst>
          </p:cNvPr>
          <p:cNvSpPr/>
          <p:nvPr/>
        </p:nvSpPr>
        <p:spPr>
          <a:xfrm>
            <a:off x="4259930" y="2769577"/>
            <a:ext cx="725308" cy="161211"/>
          </a:xfrm>
          <a:custGeom>
            <a:avLst/>
            <a:gdLst>
              <a:gd name="connsiteX0" fmla="*/ 0 w 606669"/>
              <a:gd name="connsiteY0" fmla="*/ 26377 h 152419"/>
              <a:gd name="connsiteX1" fmla="*/ 35169 w 606669"/>
              <a:gd name="connsiteY1" fmla="*/ 87923 h 152419"/>
              <a:gd name="connsiteX2" fmla="*/ 61546 w 606669"/>
              <a:gd name="connsiteY2" fmla="*/ 96716 h 152419"/>
              <a:gd name="connsiteX3" fmla="*/ 114300 w 606669"/>
              <a:gd name="connsiteY3" fmla="*/ 123093 h 152419"/>
              <a:gd name="connsiteX4" fmla="*/ 131884 w 606669"/>
              <a:gd name="connsiteY4" fmla="*/ 149469 h 152419"/>
              <a:gd name="connsiteX5" fmla="*/ 501161 w 606669"/>
              <a:gd name="connsiteY5" fmla="*/ 131885 h 152419"/>
              <a:gd name="connsiteX6" fmla="*/ 606669 w 606669"/>
              <a:gd name="connsiteY6" fmla="*/ 123093 h 152419"/>
              <a:gd name="connsiteX7" fmla="*/ 580292 w 606669"/>
              <a:gd name="connsiteY7" fmla="*/ 35169 h 152419"/>
              <a:gd name="connsiteX8" fmla="*/ 553915 w 606669"/>
              <a:gd name="connsiteY8" fmla="*/ 17585 h 152419"/>
              <a:gd name="connsiteX9" fmla="*/ 501161 w 606669"/>
              <a:gd name="connsiteY9" fmla="*/ 0 h 152419"/>
              <a:gd name="connsiteX10" fmla="*/ 237392 w 606669"/>
              <a:gd name="connsiteY10" fmla="*/ 8793 h 152419"/>
              <a:gd name="connsiteX11" fmla="*/ 0 w 606669"/>
              <a:gd name="connsiteY11" fmla="*/ 26377 h 152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6669" h="152419">
                <a:moveTo>
                  <a:pt x="0" y="26377"/>
                </a:moveTo>
                <a:cubicBezTo>
                  <a:pt x="11723" y="46892"/>
                  <a:pt x="19610" y="70141"/>
                  <a:pt x="35169" y="87923"/>
                </a:cubicBezTo>
                <a:cubicBezTo>
                  <a:pt x="41272" y="94898"/>
                  <a:pt x="53256" y="92571"/>
                  <a:pt x="61546" y="96716"/>
                </a:cubicBezTo>
                <a:cubicBezTo>
                  <a:pt x="129723" y="130805"/>
                  <a:pt x="48000" y="100991"/>
                  <a:pt x="114300" y="123093"/>
                </a:cubicBezTo>
                <a:cubicBezTo>
                  <a:pt x="120161" y="131885"/>
                  <a:pt x="121336" y="148849"/>
                  <a:pt x="131884" y="149469"/>
                </a:cubicBezTo>
                <a:cubicBezTo>
                  <a:pt x="290780" y="158816"/>
                  <a:pt x="367554" y="144031"/>
                  <a:pt x="501161" y="131885"/>
                </a:cubicBezTo>
                <a:lnTo>
                  <a:pt x="606669" y="123093"/>
                </a:lnTo>
                <a:cubicBezTo>
                  <a:pt x="603150" y="109014"/>
                  <a:pt x="586715" y="39451"/>
                  <a:pt x="580292" y="35169"/>
                </a:cubicBezTo>
                <a:cubicBezTo>
                  <a:pt x="571500" y="29308"/>
                  <a:pt x="563571" y="21877"/>
                  <a:pt x="553915" y="17585"/>
                </a:cubicBezTo>
                <a:cubicBezTo>
                  <a:pt x="536977" y="10057"/>
                  <a:pt x="501161" y="0"/>
                  <a:pt x="501161" y="0"/>
                </a:cubicBezTo>
                <a:lnTo>
                  <a:pt x="237392" y="8793"/>
                </a:lnTo>
                <a:lnTo>
                  <a:pt x="0" y="26377"/>
                </a:lnTo>
                <a:close/>
              </a:path>
            </a:pathLst>
          </a:custGeom>
          <a:solidFill>
            <a:srgbClr val="ECEAD6"/>
          </a:solidFill>
          <a:ln>
            <a:solidFill>
              <a:srgbClr val="ECEA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udio Recording 15 Jan 2021 at 16:55:36" descr="Audio Recording 15 Jan 2021 at 16:55:36">
            <a:hlinkClick r:id="" action="ppaction://media"/>
            <a:extLst>
              <a:ext uri="{FF2B5EF4-FFF2-40B4-BE49-F238E27FC236}">
                <a16:creationId xmlns:a16="http://schemas.microsoft.com/office/drawing/2014/main" id="{02266D91-DB01-D947-A486-35A5614BED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76000" y="588985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8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>
            <a:extLst>
              <a:ext uri="{FF2B5EF4-FFF2-40B4-BE49-F238E27FC236}">
                <a16:creationId xmlns:a16="http://schemas.microsoft.com/office/drawing/2014/main" id="{08923A5D-A58A-4343-900D-33EBD0B84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34" y="432329"/>
            <a:ext cx="2472267" cy="20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7">
            <a:extLst>
              <a:ext uri="{FF2B5EF4-FFF2-40B4-BE49-F238E27FC236}">
                <a16:creationId xmlns:a16="http://schemas.microsoft.com/office/drawing/2014/main" id="{C05474C7-4DBA-3B45-9B2E-04AE67E14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17" y="3301549"/>
            <a:ext cx="2095500" cy="95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5">
            <a:extLst>
              <a:ext uri="{FF2B5EF4-FFF2-40B4-BE49-F238E27FC236}">
                <a16:creationId xmlns:a16="http://schemas.microsoft.com/office/drawing/2014/main" id="{3DA4F701-B281-1D49-9046-EE0DB90EF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102" y="4401317"/>
            <a:ext cx="1290141" cy="1968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6">
            <a:extLst>
              <a:ext uri="{FF2B5EF4-FFF2-40B4-BE49-F238E27FC236}">
                <a16:creationId xmlns:a16="http://schemas.microsoft.com/office/drawing/2014/main" id="{309DE16C-04D0-8F40-B8CA-9F2366A6D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413" y="753876"/>
            <a:ext cx="2223947" cy="152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0">
            <a:extLst>
              <a:ext uri="{FF2B5EF4-FFF2-40B4-BE49-F238E27FC236}">
                <a16:creationId xmlns:a16="http://schemas.microsoft.com/office/drawing/2014/main" id="{0545D6DB-85A2-E848-9057-EFBBD7B00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817" y="1719834"/>
            <a:ext cx="1781482" cy="2532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>
            <a:extLst>
              <a:ext uri="{FF2B5EF4-FFF2-40B4-BE49-F238E27FC236}">
                <a16:creationId xmlns:a16="http://schemas.microsoft.com/office/drawing/2014/main" id="{866BBBDE-80E2-2140-B87F-88D427EEA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784" y="4013286"/>
            <a:ext cx="2568576" cy="2151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3">
            <a:extLst>
              <a:ext uri="{FF2B5EF4-FFF2-40B4-BE49-F238E27FC236}">
                <a16:creationId xmlns:a16="http://schemas.microsoft.com/office/drawing/2014/main" id="{0ECA1C29-7425-C240-94C6-14AF4C207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113" y="4955730"/>
            <a:ext cx="1058167" cy="169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0">
            <a:extLst>
              <a:ext uri="{FF2B5EF4-FFF2-40B4-BE49-F238E27FC236}">
                <a16:creationId xmlns:a16="http://schemas.microsoft.com/office/drawing/2014/main" id="{B5D0B914-CB2D-1B4B-BC37-170E2C2AF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043" y="424391"/>
            <a:ext cx="1718399" cy="163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Audio Recording 15 Jan 2021 at 16:56:25" descr="Audio Recording 15 Jan 2021 at 16:56:25">
            <a:hlinkClick r:id="" action="ppaction://media"/>
            <a:extLst>
              <a:ext uri="{FF2B5EF4-FFF2-40B4-BE49-F238E27FC236}">
                <a16:creationId xmlns:a16="http://schemas.microsoft.com/office/drawing/2014/main" id="{8133A183-F534-F14E-8E8E-2717D2DC3E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234960" y="6045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75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6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>
            <a:extLst>
              <a:ext uri="{FF2B5EF4-FFF2-40B4-BE49-F238E27FC236}">
                <a16:creationId xmlns:a16="http://schemas.microsoft.com/office/drawing/2014/main" id="{08923A5D-A58A-4343-900D-33EBD0B84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800" y="4350451"/>
            <a:ext cx="2472267" cy="20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5">
            <a:extLst>
              <a:ext uri="{FF2B5EF4-FFF2-40B4-BE49-F238E27FC236}">
                <a16:creationId xmlns:a16="http://schemas.microsoft.com/office/drawing/2014/main" id="{3DA4F701-B281-1D49-9046-EE0DB90EF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441" y="4368170"/>
            <a:ext cx="1290141" cy="1968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0">
            <a:extLst>
              <a:ext uri="{FF2B5EF4-FFF2-40B4-BE49-F238E27FC236}">
                <a16:creationId xmlns:a16="http://schemas.microsoft.com/office/drawing/2014/main" id="{0545D6DB-85A2-E848-9057-EFBBD7B00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193" y="669226"/>
            <a:ext cx="1781482" cy="2532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>
            <a:extLst>
              <a:ext uri="{FF2B5EF4-FFF2-40B4-BE49-F238E27FC236}">
                <a16:creationId xmlns:a16="http://schemas.microsoft.com/office/drawing/2014/main" id="{866BBBDE-80E2-2140-B87F-88D427EEA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224" y="859589"/>
            <a:ext cx="2568576" cy="2151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Recording 15 Jan 2021 at 16:56:46" descr="Audio Recording 15 Jan 2021 at 16:56:46">
            <a:hlinkClick r:id="" action="ppaction://media"/>
            <a:extLst>
              <a:ext uri="{FF2B5EF4-FFF2-40B4-BE49-F238E27FC236}">
                <a16:creationId xmlns:a16="http://schemas.microsoft.com/office/drawing/2014/main" id="{3A4EA487-55BA-284A-9A13-23928DFA7A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040533" y="602241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28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C5FFF-9B7F-FF46-AA79-FD2D927246C9}"/>
              </a:ext>
            </a:extLst>
          </p:cNvPr>
          <p:cNvSpPr txBox="1">
            <a:spLocks/>
          </p:cNvSpPr>
          <p:nvPr/>
        </p:nvSpPr>
        <p:spPr>
          <a:xfrm>
            <a:off x="827750" y="382417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Finish the rhyming string: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FC83F47-8896-6447-B907-B0E1611C9433}"/>
              </a:ext>
            </a:extLst>
          </p:cNvPr>
          <p:cNvSpPr/>
          <p:nvPr/>
        </p:nvSpPr>
        <p:spPr>
          <a:xfrm>
            <a:off x="9269260" y="250521"/>
            <a:ext cx="2730674" cy="6037545"/>
          </a:xfrm>
          <a:prstGeom prst="roundRect">
            <a:avLst/>
          </a:prstGeom>
          <a:solidFill>
            <a:srgbClr val="DAC01F"/>
          </a:solidFill>
          <a:ln>
            <a:solidFill>
              <a:srgbClr val="DAC01F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B7075FC-B75D-F94F-92E3-90126A253193}"/>
              </a:ext>
            </a:extLst>
          </p:cNvPr>
          <p:cNvSpPr/>
          <p:nvPr/>
        </p:nvSpPr>
        <p:spPr>
          <a:xfrm>
            <a:off x="398544" y="2177542"/>
            <a:ext cx="2493946" cy="29169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3D268FA-231F-6F46-A8CE-A868490F8726}"/>
              </a:ext>
            </a:extLst>
          </p:cNvPr>
          <p:cNvSpPr/>
          <p:nvPr/>
        </p:nvSpPr>
        <p:spPr>
          <a:xfrm>
            <a:off x="3372325" y="2177542"/>
            <a:ext cx="2493946" cy="29169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09B615B-746C-2C41-8967-16EE184AD789}"/>
              </a:ext>
            </a:extLst>
          </p:cNvPr>
          <p:cNvSpPr/>
          <p:nvPr/>
        </p:nvSpPr>
        <p:spPr>
          <a:xfrm>
            <a:off x="6378277" y="2177542"/>
            <a:ext cx="2493946" cy="29169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8">
            <a:extLst>
              <a:ext uri="{FF2B5EF4-FFF2-40B4-BE49-F238E27FC236}">
                <a16:creationId xmlns:a16="http://schemas.microsoft.com/office/drawing/2014/main" id="{37DCF0B8-2955-8E4F-A20B-7C40133D1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630" y="647475"/>
            <a:ext cx="1517933" cy="147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6">
            <a:extLst>
              <a:ext uri="{FF2B5EF4-FFF2-40B4-BE49-F238E27FC236}">
                <a16:creationId xmlns:a16="http://schemas.microsoft.com/office/drawing/2014/main" id="{16AAF05F-6150-824A-A175-19D44A1FC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2542" y="2628558"/>
            <a:ext cx="1018342" cy="145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0">
            <a:extLst>
              <a:ext uri="{FF2B5EF4-FFF2-40B4-BE49-F238E27FC236}">
                <a16:creationId xmlns:a16="http://schemas.microsoft.com/office/drawing/2014/main" id="{0CE3E14E-E9F6-1B45-90D8-D0717AD49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63" y="2369955"/>
            <a:ext cx="1781482" cy="2532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4">
            <a:extLst>
              <a:ext uri="{FF2B5EF4-FFF2-40B4-BE49-F238E27FC236}">
                <a16:creationId xmlns:a16="http://schemas.microsoft.com/office/drawing/2014/main" id="{6C02405F-60BD-4241-A549-FFFD2A4C0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664" y="2714340"/>
            <a:ext cx="2568576" cy="2151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79082E3-C494-364E-A9D5-1173C740026C}"/>
              </a:ext>
            </a:extLst>
          </p:cNvPr>
          <p:cNvSpPr txBox="1"/>
          <p:nvPr/>
        </p:nvSpPr>
        <p:spPr>
          <a:xfrm>
            <a:off x="512436" y="5488649"/>
            <a:ext cx="2099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tree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BC96AE-B31F-6046-8D56-C3F67418CE85}"/>
              </a:ext>
            </a:extLst>
          </p:cNvPr>
          <p:cNvSpPr txBox="1"/>
          <p:nvPr/>
        </p:nvSpPr>
        <p:spPr>
          <a:xfrm>
            <a:off x="3647085" y="5504458"/>
            <a:ext cx="2099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bee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0" name="Picture 4" descr="Sea Wave PNG HD Image | PNG All">
            <a:extLst>
              <a:ext uri="{FF2B5EF4-FFF2-40B4-BE49-F238E27FC236}">
                <a16:creationId xmlns:a16="http://schemas.microsoft.com/office/drawing/2014/main" id="{6DEDE5A7-A133-B245-A1AE-875E3EE84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0881" y="4508241"/>
            <a:ext cx="197868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Recording 15 Jan 2021 at 16:57:33" descr="Audio Recording 15 Jan 2021 at 16:57:33">
            <a:hlinkClick r:id="" action="ppaction://media"/>
            <a:extLst>
              <a:ext uri="{FF2B5EF4-FFF2-40B4-BE49-F238E27FC236}">
                <a16:creationId xmlns:a16="http://schemas.microsoft.com/office/drawing/2014/main" id="{B93A9345-3B26-C84F-90AA-795B260BE8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43350" y="597633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52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>
            <a:extLst>
              <a:ext uri="{FF2B5EF4-FFF2-40B4-BE49-F238E27FC236}">
                <a16:creationId xmlns:a16="http://schemas.microsoft.com/office/drawing/2014/main" id="{F5E0575A-C0AE-1445-A67C-1E8740100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133" y="235652"/>
            <a:ext cx="2472267" cy="20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5">
            <a:extLst>
              <a:ext uri="{FF2B5EF4-FFF2-40B4-BE49-F238E27FC236}">
                <a16:creationId xmlns:a16="http://schemas.microsoft.com/office/drawing/2014/main" id="{F7653DD5-2DB9-1C4A-8804-1F1C8C3AA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2774" y="253371"/>
            <a:ext cx="1290141" cy="1968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1EA847-ECC6-5740-8498-3196F6B18FFA}"/>
              </a:ext>
            </a:extLst>
          </p:cNvPr>
          <p:cNvSpPr txBox="1"/>
          <p:nvPr/>
        </p:nvSpPr>
        <p:spPr>
          <a:xfrm>
            <a:off x="710399" y="3574321"/>
            <a:ext cx="93310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Here is Jack the </a:t>
            </a:r>
            <a:r>
              <a:rPr lang="en-US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__________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He lives in a brick </a:t>
            </a:r>
            <a:r>
              <a:rPr lang="en-US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__________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EFDDC38-9665-894E-8995-F3FF0C8C21B3}"/>
              </a:ext>
            </a:extLst>
          </p:cNvPr>
          <p:cNvSpPr txBox="1">
            <a:spLocks/>
          </p:cNvSpPr>
          <p:nvPr/>
        </p:nvSpPr>
        <p:spPr>
          <a:xfrm>
            <a:off x="419085" y="61205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Finish the rhyming couplet:</a:t>
            </a:r>
          </a:p>
        </p:txBody>
      </p:sp>
      <p:pic>
        <p:nvPicPr>
          <p:cNvPr id="6" name="Audio Recording 15 Jan 2021 at 17:00:04" descr="Audio Recording 15 Jan 2021 at 17:00:04">
            <a:hlinkClick r:id="" action="ppaction://media"/>
            <a:extLst>
              <a:ext uri="{FF2B5EF4-FFF2-40B4-BE49-F238E27FC236}">
                <a16:creationId xmlns:a16="http://schemas.microsoft.com/office/drawing/2014/main" id="{77B18DA5-63EF-C441-8553-14323F172B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27844" y="579182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04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326</Words>
  <Application>Microsoft Macintosh PowerPoint</Application>
  <PresentationFormat>Widescreen</PresentationFormat>
  <Paragraphs>40</Paragraphs>
  <Slides>11</Slides>
  <Notes>11</Notes>
  <HiddenSlides>0</HiddenSlides>
  <MMClips>10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Twinkl SemiBold</vt:lpstr>
      <vt:lpstr>Office Theme</vt:lpstr>
      <vt:lpstr>Warm up! Be the teacher.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Warm up! Be the teacher.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rubie.kiddy</dc:creator>
  <cp:lastModifiedBy>rubie.kiddy</cp:lastModifiedBy>
  <cp:revision>9</cp:revision>
  <dcterms:created xsi:type="dcterms:W3CDTF">2021-01-15T13:42:54Z</dcterms:created>
  <dcterms:modified xsi:type="dcterms:W3CDTF">2021-01-15T17:00:47Z</dcterms:modified>
</cp:coreProperties>
</file>