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59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17D8-4EEA-4EB7-BE02-07E2E0D6DD4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31B4-6108-447C-88B3-AC6768F4F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26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17D8-4EEA-4EB7-BE02-07E2E0D6DD4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31B4-6108-447C-88B3-AC6768F4F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17D8-4EEA-4EB7-BE02-07E2E0D6DD4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31B4-6108-447C-88B3-AC6768F4F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46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17D8-4EEA-4EB7-BE02-07E2E0D6DD4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31B4-6108-447C-88B3-AC6768F4F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62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17D8-4EEA-4EB7-BE02-07E2E0D6DD4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31B4-6108-447C-88B3-AC6768F4F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29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17D8-4EEA-4EB7-BE02-07E2E0D6DD4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31B4-6108-447C-88B3-AC6768F4F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76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17D8-4EEA-4EB7-BE02-07E2E0D6DD4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31B4-6108-447C-88B3-AC6768F4F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47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17D8-4EEA-4EB7-BE02-07E2E0D6DD4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31B4-6108-447C-88B3-AC6768F4F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94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17D8-4EEA-4EB7-BE02-07E2E0D6DD4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31B4-6108-447C-88B3-AC6768F4F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56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17D8-4EEA-4EB7-BE02-07E2E0D6DD4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31B4-6108-447C-88B3-AC6768F4F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63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17D8-4EEA-4EB7-BE02-07E2E0D6DD4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31B4-6108-447C-88B3-AC6768F4F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78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217D8-4EEA-4EB7-BE02-07E2E0D6DD4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531B4-6108-447C-88B3-AC6768F4F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37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7691" y="2295752"/>
            <a:ext cx="9144000" cy="2001928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algn="l"/>
            <a:r>
              <a:rPr lang="en-US" sz="5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</a:t>
            </a:r>
          </a:p>
          <a:p>
            <a:pPr algn="l"/>
            <a:r>
              <a:rPr lang="en-US" sz="5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 use inverted commas</a:t>
            </a:r>
            <a:endParaRPr lang="en-GB" sz="5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88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EDTIME-STORY CLASSIC: The Owl and the Pussyc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BEDTIME-STORY CLASSIC: The Owl and the Pussyca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1981" t="19375" r="13924" b="55625"/>
          <a:stretch/>
        </p:blipFill>
        <p:spPr>
          <a:xfrm>
            <a:off x="3331027" y="2050869"/>
            <a:ext cx="4885510" cy="284988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7968342" y="574765"/>
            <a:ext cx="3435532" cy="2129245"/>
          </a:xfrm>
          <a:prstGeom prst="wedgeRoundRectCallout">
            <a:avLst>
              <a:gd name="adj1" fmla="val -78116"/>
              <a:gd name="adj2" fmla="val 7376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I have got a large   pot of honey with me.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55575" y="2704010"/>
            <a:ext cx="3323500" cy="1931125"/>
          </a:xfrm>
          <a:prstGeom prst="wedgeRoundRectCallout">
            <a:avLst>
              <a:gd name="adj1" fmla="val 88278"/>
              <a:gd name="adj2" fmla="val -5261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play you a beautiful 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song.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5174" y="311141"/>
            <a:ext cx="597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they saying to each other?</a:t>
            </a:r>
            <a:endParaRPr lang="en-GB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95805" y="46351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1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79649" y="3364706"/>
            <a:ext cx="7632700" cy="927100"/>
          </a:xfrm>
          <a:prstGeom prst="roundRect">
            <a:avLst/>
          </a:prstGeom>
          <a:solidFill>
            <a:srgbClr val="9CC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Rectangle 19"/>
          <p:cNvSpPr>
            <a:spLocks noChangeArrowheads="1"/>
          </p:cNvSpPr>
          <p:nvPr/>
        </p:nvSpPr>
        <p:spPr bwMode="auto">
          <a:xfrm>
            <a:off x="1780495" y="515641"/>
            <a:ext cx="96263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put in </a:t>
            </a:r>
            <a:r>
              <a:rPr lang="en-US" alt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inverted commas</a:t>
            </a:r>
            <a:endParaRPr lang="en-GB" alt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2279650" y="1741488"/>
            <a:ext cx="7632700" cy="1325562"/>
          </a:xfrm>
          <a:prstGeom prst="rect">
            <a:avLst/>
          </a:prstGeom>
          <a:solidFill>
            <a:srgbClr val="ACD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your speech is correctly punctuated. </a:t>
            </a:r>
            <a:b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includes a piece of punctuation before closing the inverted commas.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79650" y="3419476"/>
            <a:ext cx="7632700" cy="957263"/>
          </a:xfrm>
          <a:prstGeom prst="rect">
            <a:avLst/>
          </a:prstGeom>
          <a:solidFill>
            <a:srgbClr val="9CC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times</a:t>
            </a:r>
            <a:r>
              <a:rPr lang="en-GB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feel that you are a little cold</a:t>
            </a:r>
            <a:r>
              <a:rPr lang="en-GB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,”</a:t>
            </a: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said</a:t>
            </a:r>
            <a:r>
              <a:rPr lang="en-GB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1270" name="Group 11"/>
          <p:cNvGrpSpPr>
            <a:grpSpLocks/>
          </p:cNvGrpSpPr>
          <p:nvPr/>
        </p:nvGrpSpPr>
        <p:grpSpPr bwMode="auto">
          <a:xfrm>
            <a:off x="7336972" y="4332288"/>
            <a:ext cx="2575379" cy="2059531"/>
            <a:chOff x="6327902" y="4332550"/>
            <a:chExt cx="2060448" cy="1566037"/>
          </a:xfrm>
        </p:grpSpPr>
        <p:sp>
          <p:nvSpPr>
            <p:cNvPr id="13" name="Oval Callout 12"/>
            <p:cNvSpPr/>
            <p:nvPr/>
          </p:nvSpPr>
          <p:spPr>
            <a:xfrm>
              <a:off x="6327902" y="4332550"/>
              <a:ext cx="2060448" cy="1566037"/>
            </a:xfrm>
            <a:prstGeom prst="wedgeEllipseCallout">
              <a:avLst>
                <a:gd name="adj1" fmla="val -44502"/>
                <a:gd name="adj2" fmla="val 5627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7200" dirty="0"/>
            </a:p>
          </p:txBody>
        </p:sp>
        <p:sp>
          <p:nvSpPr>
            <p:cNvPr id="11272" name="Rectangle 13"/>
            <p:cNvSpPr>
              <a:spLocks noChangeArrowheads="1"/>
            </p:cNvSpPr>
            <p:nvPr/>
          </p:nvSpPr>
          <p:spPr bwMode="auto">
            <a:xfrm>
              <a:off x="6327902" y="4698258"/>
              <a:ext cx="2060447" cy="91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7200" dirty="0">
                  <a:solidFill>
                    <a:srgbClr val="FFFFFF"/>
                  </a:solidFill>
                  <a:latin typeface="Twinkl" pitchFamily="2" charset="0"/>
                </a:rPr>
                <a:t>“ 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039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EDTIME-STORY CLASSIC: The Owl and the Pussyc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BEDTIME-STORY CLASSIC: The Owl and the Pussyca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1981" t="19375" r="13924" b="55625"/>
          <a:stretch/>
        </p:blipFill>
        <p:spPr>
          <a:xfrm>
            <a:off x="3331027" y="2050869"/>
            <a:ext cx="4885510" cy="284988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7968342" y="574765"/>
            <a:ext cx="3435532" cy="2129245"/>
          </a:xfrm>
          <a:prstGeom prst="wedgeRoundRectCallout">
            <a:avLst>
              <a:gd name="adj1" fmla="val -78116"/>
              <a:gd name="adj2" fmla="val 7376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I have got a large   pot of honey with me.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55575" y="2704010"/>
            <a:ext cx="3323500" cy="1931125"/>
          </a:xfrm>
          <a:prstGeom prst="wedgeRoundRectCallout">
            <a:avLst>
              <a:gd name="adj1" fmla="val 88278"/>
              <a:gd name="adj2" fmla="val -5261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play you a beautiful 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song.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397" y="312738"/>
            <a:ext cx="597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let’s add the inverted commas.</a:t>
            </a:r>
            <a:endParaRPr lang="en-GB" sz="2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375" y="5816620"/>
            <a:ext cx="8748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will play you a beautiful song,</a:t>
            </a:r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said Owl.</a:t>
            </a:r>
            <a:endParaRPr lang="en-GB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5773782" y="5003408"/>
            <a:ext cx="6361249" cy="710552"/>
          </a:xfrm>
          <a:prstGeom prst="rect">
            <a:avLst/>
          </a:prstGeom>
          <a:solidFill>
            <a:srgbClr val="ACD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</a:t>
            </a:r>
            <a:r>
              <a:rPr lang="en-GB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put the “   “ around the words being spoken. Don’t forget a comma before the last “</a:t>
            </a:r>
            <a:endParaRPr lang="en-GB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68342" y="58166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6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EDTIME-STORY CLASSIC: The Owl and the Pussyc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BEDTIME-STORY CLASSIC: The Owl and the Pussyca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ounded Rectangular Callout 7"/>
          <p:cNvSpPr/>
          <p:nvPr/>
        </p:nvSpPr>
        <p:spPr>
          <a:xfrm>
            <a:off x="8316685" y="311141"/>
            <a:ext cx="3435532" cy="2129245"/>
          </a:xfrm>
          <a:prstGeom prst="wedgeRoundRectCallout">
            <a:avLst>
              <a:gd name="adj1" fmla="val -78116"/>
              <a:gd name="adj2" fmla="val 7376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5174" y="311141"/>
            <a:ext cx="597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they saying to each other?</a:t>
            </a:r>
            <a:endParaRPr lang="en-GB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29303" y="1012476"/>
            <a:ext cx="3323500" cy="1931125"/>
          </a:xfrm>
          <a:prstGeom prst="wedgeRoundRectCallout">
            <a:avLst>
              <a:gd name="adj1" fmla="val 79237"/>
              <a:gd name="adj2" fmla="val 6238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2684" t="22054" r="12618" b="54375"/>
          <a:stretch/>
        </p:blipFill>
        <p:spPr>
          <a:xfrm>
            <a:off x="4058193" y="3348551"/>
            <a:ext cx="3814355" cy="2046727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8547462" y="3585564"/>
            <a:ext cx="3435532" cy="2129245"/>
          </a:xfrm>
          <a:prstGeom prst="wedgeRoundRectCallout">
            <a:avLst>
              <a:gd name="adj1" fmla="val -67470"/>
              <a:gd name="adj2" fmla="val -299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30389" y="137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0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EDTIME-STORY CLASSIC: The Owl and the Pussyc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BEDTIME-STORY CLASSIC: The Owl and the Pussyca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65174" y="311141"/>
            <a:ext cx="597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they saying to each other?</a:t>
            </a:r>
            <a:endParaRPr lang="en-GB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29303" y="834361"/>
            <a:ext cx="3323500" cy="1931125"/>
          </a:xfrm>
          <a:prstGeom prst="wedgeRoundRectCallout">
            <a:avLst>
              <a:gd name="adj1" fmla="val 92208"/>
              <a:gd name="adj2" fmla="val 4411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8181702" y="3585564"/>
            <a:ext cx="3435532" cy="2129245"/>
          </a:xfrm>
          <a:prstGeom prst="wedgeRoundRectCallout">
            <a:avLst>
              <a:gd name="adj1" fmla="val -67470"/>
              <a:gd name="adj2" fmla="val -299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2081" t="23482" r="12719" b="35090"/>
          <a:stretch/>
        </p:blipFill>
        <p:spPr>
          <a:xfrm>
            <a:off x="4062549" y="2684226"/>
            <a:ext cx="3278777" cy="3030583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41326" y="5727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7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166</Words>
  <Application>Microsoft Office PowerPoint</Application>
  <PresentationFormat>Widescreen</PresentationFormat>
  <Paragraphs>24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Sassoon Infant Rg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Conroy, Bekki</dc:creator>
  <cp:lastModifiedBy>Conroy, Bekki</cp:lastModifiedBy>
  <cp:revision>5</cp:revision>
  <dcterms:created xsi:type="dcterms:W3CDTF">2021-02-23T12:30:58Z</dcterms:created>
  <dcterms:modified xsi:type="dcterms:W3CDTF">2021-02-23T13:58:21Z</dcterms:modified>
</cp:coreProperties>
</file>