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6E61-FE84-417D-8606-D1F9AEFA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9131-C091-44C2-862C-96CE24B8D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5F0B-635B-4B6A-9873-559E4BF1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45749-C516-4411-BA58-A6FDD1D0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FE5F6-3B57-4D02-BEBD-05166EC0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3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E5A8-D615-4C5D-8856-8FFC45A7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2701B-EB47-48BF-9ABC-BAEC1DC8A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D0071-7489-4984-A072-93697D0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2989-680D-490F-BD34-8F9E8838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7A5C3-8B75-4B80-BE74-B3ED8444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5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41FD1-BA8B-4278-9251-D4F51869B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063A9-5348-4417-894E-73EB6BAB8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445B-0D46-472F-9229-A9FB05AD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E777B-A16D-42D9-9FF4-54EE033B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BCD1-15FD-4193-BEE5-21DBF447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8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F4E4-E93E-4E01-AA43-F0622410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ECB3-5E3F-4A6E-ABF5-5C968D58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D3AC4-0992-4D12-B1A7-1AEE0E7B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CC91-4045-4393-9815-AE4E9432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58C97-BFF2-4233-A331-B2B254B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71A9-1451-4A5F-A81B-72AE514A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B35D-A138-43D7-9BCA-98DBA4F9A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6552-0BD7-4E57-A920-0E7A7143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F031-35D8-4293-ACFF-36E7E08A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CA55-7DB3-490F-963D-B36EB6BF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72D7-DB87-44B5-80DD-F75CAD7A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D057-846B-4130-87A5-EAE03AB68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9FF76-2450-460C-BD81-E011D9A4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249A4-CDF7-4270-BD1E-7EF2684B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E850B-DCCB-4314-B9F3-EEE68902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E8C3-E7BC-45C1-B982-88637359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2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9513-8AD9-4BB6-B4FF-2C3D4740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7197-1C82-4A5D-9F0D-0C6A1F5E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05D02-5A91-42C8-9542-33BFBBA6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45D29-710A-444F-8F5F-A5E3A31F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B10FB-80B9-49F6-A795-2EBE22BF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48635-5677-4866-ABC8-DD33124E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FB61E-F2F4-4901-926D-0A9572BB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07168-0C89-4809-89E2-F12764D5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4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10AD-A062-485F-9C85-B233C786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1C5D1-0874-413D-AC10-3AB7D1A4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C0904-499C-4FF1-904C-7B5149E4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B773E-DD33-4DBB-A24A-1B0F40C7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5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E1C4A-B7D4-4CF4-9544-3F88940D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C749F-EA1B-418B-8C1D-D4423D4B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4A35B-A958-467E-A4DB-64FB9535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093A-DFDB-4D1D-8ACC-A8CCDF8C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E0B2-1A58-47B3-A2F7-0E548525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A0463-135C-4097-83B0-F6CAD0E2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ACB18-63FA-4115-A861-EA7E677C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6D4FB-A2C9-4526-933B-EF9949B7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4427D-191B-4DBA-BD46-256AC40E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413E-84FD-4347-A6AC-ACAB2E96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516DE-D5E1-4CB0-BEE9-52224B2AC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13406-E398-41C8-800B-9278912B9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5DDFC-E61A-4DBF-A763-6F7BCC2D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9323-E5FA-47CB-BEC7-EA117AA8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29F4-2754-43CC-8CED-85C06082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80B8-838B-4276-932B-E0D48EF2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D87EF-A46B-40A9-8340-62BF1129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B598-58AD-46FD-97B0-F7B863889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8954-260D-4FFC-AE0F-716E1C057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1C256-9A97-41DF-B297-1937FA02C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3" Type="http://schemas.microsoft.com/office/2007/relationships/media" Target="../media/media25.m4a"/><Relationship Id="rId7" Type="http://schemas.microsoft.com/office/2007/relationships/media" Target="../media/media27.m4a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11" Type="http://schemas.openxmlformats.org/officeDocument/2006/relationships/image" Target="../media/image3.png"/><Relationship Id="rId5" Type="http://schemas.microsoft.com/office/2007/relationships/media" Target="../media/media26.m4a"/><Relationship Id="rId10" Type="http://schemas.openxmlformats.org/officeDocument/2006/relationships/image" Target="../media/image9.png"/><Relationship Id="rId4" Type="http://schemas.openxmlformats.org/officeDocument/2006/relationships/audio" Target="../media/media25.m4a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audio" Target="../media/media30.m4a"/><Relationship Id="rId5" Type="http://schemas.microsoft.com/office/2007/relationships/media" Target="../media/media30.m4a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7" Type="http://schemas.openxmlformats.org/officeDocument/2006/relationships/image" Target="../media/image3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2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3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audio" Target="../media/media35.m4a"/><Relationship Id="rId5" Type="http://schemas.microsoft.com/office/2007/relationships/media" Target="../media/media35.m4a"/><Relationship Id="rId4" Type="http://schemas.openxmlformats.org/officeDocument/2006/relationships/audio" Target="../media/media34.m4a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3" Type="http://schemas.microsoft.com/office/2007/relationships/media" Target="../media/media37.m4a"/><Relationship Id="rId7" Type="http://schemas.microsoft.com/office/2007/relationships/media" Target="../media/media39.m4a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11" Type="http://schemas.openxmlformats.org/officeDocument/2006/relationships/image" Target="../media/image3.png"/><Relationship Id="rId5" Type="http://schemas.microsoft.com/office/2007/relationships/media" Target="../media/media38.m4a"/><Relationship Id="rId10" Type="http://schemas.openxmlformats.org/officeDocument/2006/relationships/image" Target="../media/image12.png"/><Relationship Id="rId4" Type="http://schemas.openxmlformats.org/officeDocument/2006/relationships/audio" Target="../media/media37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2.xml"/><Relationship Id="rId5" Type="http://schemas.microsoft.com/office/2007/relationships/media" Target="../media/media9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3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1A645E-37EE-4EAD-9813-B25C8D06D545}"/>
              </a:ext>
            </a:extLst>
          </p:cNvPr>
          <p:cNvSpPr txBox="1"/>
          <p:nvPr/>
        </p:nvSpPr>
        <p:spPr>
          <a:xfrm>
            <a:off x="5751444" y="142030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‘Get up!’.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	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is the girl in bed?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E8174-E373-488D-95F2-628C5D3EACD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42876" r="81304" b="39840"/>
          <a:stretch/>
        </p:blipFill>
        <p:spPr bwMode="auto">
          <a:xfrm>
            <a:off x="9312371" y="3816284"/>
            <a:ext cx="749935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7B1AB-AAF0-4813-B504-F739CAC5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65" t="18148" r="34348" b="15096"/>
          <a:stretch/>
        </p:blipFill>
        <p:spPr>
          <a:xfrm>
            <a:off x="351182" y="533586"/>
            <a:ext cx="4757531" cy="574375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8BB42D-8B41-4159-A1DC-E3B45AD27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3896" y="187849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B24F11-E0C5-401A-A682-590A6CE2A2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6122" y="4781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D482C0-0C9C-4DB4-AA4F-59807B4D3A58}"/>
              </a:ext>
            </a:extLst>
          </p:cNvPr>
          <p:cNvSpPr txBox="1"/>
          <p:nvPr/>
        </p:nvSpPr>
        <p:spPr>
          <a:xfrm>
            <a:off x="7209184" y="2421500"/>
            <a:ext cx="44129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the girl?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she doing?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4BC98-3EB9-4116-8EDE-C32EBD09E3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00" t="21629" r="21522" b="17859"/>
          <a:stretch/>
        </p:blipFill>
        <p:spPr>
          <a:xfrm>
            <a:off x="238539" y="347534"/>
            <a:ext cx="5446644" cy="650686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2B8F4B-740E-40D8-8BD7-0348F0258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53948" y="88458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34E8C3-D15E-4DBE-8887-010E83027A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49148" y="610594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94B246-EBE6-4620-B0D1-17561DDCF4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30678" y="240493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A22E79-B558-4192-87F9-73E0D7FD349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02956" y="3210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1E67DE-8E82-42EF-A906-86539A986E34}"/>
              </a:ext>
            </a:extLst>
          </p:cNvPr>
          <p:cNvSpPr txBox="1"/>
          <p:nvPr/>
        </p:nvSpPr>
        <p:spPr>
          <a:xfrm>
            <a:off x="8719932" y="1874728"/>
            <a:ext cx="3273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four things does the girl do in the mud?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she feel? How do you know?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B5974-1111-42F2-BA05-F2B15C77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86" t="20276" r="20979" b="17665"/>
          <a:stretch/>
        </p:blipFill>
        <p:spPr>
          <a:xfrm>
            <a:off x="0" y="811240"/>
            <a:ext cx="8693240" cy="523551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6041EE-E9C6-4085-8813-24CD07935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42922" y="84768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2F7E94-65FE-443C-BCB4-3731814F99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2313" y="222305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A168F3-6072-4849-AE50-31B6058703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22226" y="3720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1B96AB-C101-4030-A4A4-D103ACB4E2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26" t="22596" r="54131" b="30038"/>
          <a:stretch/>
        </p:blipFill>
        <p:spPr>
          <a:xfrm>
            <a:off x="212034" y="463826"/>
            <a:ext cx="5707357" cy="595022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BA8EDE-E8D8-47A6-8520-B0632018F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5217" y="2567608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2F6088-9FED-4A39-BC65-B01B95C99D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0104" y="5218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E06C57-D352-4D4F-98A1-771664CC7493}"/>
              </a:ext>
            </a:extLst>
          </p:cNvPr>
          <p:cNvSpPr txBox="1"/>
          <p:nvPr/>
        </p:nvSpPr>
        <p:spPr>
          <a:xfrm>
            <a:off x="7209184" y="2421500"/>
            <a:ext cx="4412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first thing that comes through the cat flap?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50314-4F41-4D27-A723-01323BC102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413" t="20663" r="21304" b="17277"/>
          <a:stretch/>
        </p:blipFill>
        <p:spPr>
          <a:xfrm>
            <a:off x="569841" y="530087"/>
            <a:ext cx="4572001" cy="584705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AA610A-CAC4-4BA9-988C-A176CB5A0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0209" y="110986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F23604-F429-4C10-9A7D-5241B9C00C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7042" y="514847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C7A508-6DE5-41BA-9CAB-98B95E3212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58400" y="2844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A9FD7B-5963-4993-9D72-666E2E864C08}"/>
              </a:ext>
            </a:extLst>
          </p:cNvPr>
          <p:cNvSpPr txBox="1"/>
          <p:nvPr/>
        </p:nvSpPr>
        <p:spPr>
          <a:xfrm>
            <a:off x="9462054" y="2421499"/>
            <a:ext cx="27299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last thing that comes through the cat flap?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at the end do you think?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19669-B76D-4466-ADEA-19892F557D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196" t="18947" r="20109" b="18221"/>
          <a:stretch/>
        </p:blipFill>
        <p:spPr>
          <a:xfrm>
            <a:off x="222638" y="86802"/>
            <a:ext cx="9159903" cy="551290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276296-4A91-4C42-8CB6-9CEA98237D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9061" y="483373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55B50-2348-4DBB-962B-D0757B71A8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2541" y="81832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78E7CC-7E32-4CD3-A700-91A31F49C3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5078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6F0BA4-8527-4D4F-9E43-6E71B21C0B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99304" y="466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6EA1E-7983-4C5A-BB8C-8016A3C141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761" t="23949" r="20217" b="37385"/>
          <a:stretch/>
        </p:blipFill>
        <p:spPr>
          <a:xfrm>
            <a:off x="530086" y="357808"/>
            <a:ext cx="5473149" cy="4099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2F419-7981-4CF6-893B-059FC4435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500" t="62422" r="30109" b="24432"/>
          <a:stretch/>
        </p:blipFill>
        <p:spPr>
          <a:xfrm>
            <a:off x="938935" y="5077395"/>
            <a:ext cx="4189658" cy="178060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155E01-BC53-468B-BF50-519CB5210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99583" y="249712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DCF32-F710-4908-8B94-65AB0EBE8E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4783" y="5509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84D8A3-C218-49B0-8CED-54958AC2E9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48" t="22788" r="53587" b="29459"/>
          <a:stretch/>
        </p:blipFill>
        <p:spPr>
          <a:xfrm>
            <a:off x="291546" y="530089"/>
            <a:ext cx="5651059" cy="560566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4A3694-ED45-4F38-A606-13A27C2F7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0939" y="243508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33842F-0B13-4925-8B10-2711277AA0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1339" y="4949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477DF-0898-462F-8544-37B1B1BDB479}"/>
              </a:ext>
            </a:extLst>
          </p:cNvPr>
          <p:cNvSpPr txBox="1"/>
          <p:nvPr/>
        </p:nvSpPr>
        <p:spPr>
          <a:xfrm>
            <a:off x="6453810" y="1705884"/>
            <a:ext cx="4982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	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weather like?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is the girl in bed?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02ED8-BD94-404E-AA8C-5F233D21337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848" t="20276" r="20109" b="18052"/>
          <a:stretch/>
        </p:blipFill>
        <p:spPr>
          <a:xfrm>
            <a:off x="397564" y="278295"/>
            <a:ext cx="5168349" cy="63903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0A74DC-A6F3-421F-BBE8-97B3B3F43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93704" y="858078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EE8033-1CAB-4B91-A7E3-DA1802E478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93704" y="264712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6943C0-AC8B-4CC9-AFCB-03AC2C1E2B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33113" y="2037521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5F2C77-002C-441D-92EC-4B00D6EC13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54748" y="294860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CFC2E4-00A9-40FD-AC02-B79717A3DEE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43931" y="376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A94106-C9FD-42D1-A55B-04E6721A62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78" t="19888" r="20218" b="18245"/>
          <a:stretch/>
        </p:blipFill>
        <p:spPr>
          <a:xfrm>
            <a:off x="212036" y="450573"/>
            <a:ext cx="8894568" cy="5261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F8F26-7F07-4188-9D68-F850B5348362}"/>
              </a:ext>
            </a:extLst>
          </p:cNvPr>
          <p:cNvSpPr txBox="1"/>
          <p:nvPr/>
        </p:nvSpPr>
        <p:spPr>
          <a:xfrm>
            <a:off x="6096000" y="5261136"/>
            <a:ext cx="4982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three things did the girl do in the sun?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68083C-4DFF-447B-8CC5-38EC6F294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4572" y="1101148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339158-7163-48F9-BC22-CE67A81060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07965" y="5558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E5DD22-AAD9-4561-B454-B91BFF24FD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61" t="22788" r="53478" b="31585"/>
          <a:stretch/>
        </p:blipFill>
        <p:spPr>
          <a:xfrm>
            <a:off x="463825" y="569844"/>
            <a:ext cx="5908897" cy="588396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F3AAFA-813C-4AC2-815F-008417EF7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28194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7D1113-8F7E-4C60-96FF-B02C19F0AD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8273" y="531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9E866A-B300-49D2-B7B3-2A9C01C9E87E}"/>
              </a:ext>
            </a:extLst>
          </p:cNvPr>
          <p:cNvSpPr txBox="1"/>
          <p:nvPr/>
        </p:nvSpPr>
        <p:spPr>
          <a:xfrm>
            <a:off x="6665846" y="2646788"/>
            <a:ext cx="4982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C78E1-68A6-46FF-9B3A-C5BAD3AB9A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739" t="21242" r="20652" b="17085"/>
          <a:stretch/>
        </p:blipFill>
        <p:spPr>
          <a:xfrm>
            <a:off x="291548" y="344557"/>
            <a:ext cx="4982818" cy="625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364DA-C7E6-4905-A8E4-8373648A30FE}"/>
              </a:ext>
            </a:extLst>
          </p:cNvPr>
          <p:cNvSpPr txBox="1"/>
          <p:nvPr/>
        </p:nvSpPr>
        <p:spPr>
          <a:xfrm>
            <a:off x="6758611" y="2646788"/>
            <a:ext cx="4982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did the girl spend the day?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2FF132-492A-4362-95FB-B6393556E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4191" y="118938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443FC6-0A44-499D-B051-6DF46A346A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04591" y="5668618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BAD105-9E32-43BA-881D-CBBF64C92A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0647" y="2542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C4D1E3-8DCE-443E-BFE6-E3DA89D4F203}"/>
              </a:ext>
            </a:extLst>
          </p:cNvPr>
          <p:cNvSpPr txBox="1"/>
          <p:nvPr/>
        </p:nvSpPr>
        <p:spPr>
          <a:xfrm>
            <a:off x="9561125" y="3097361"/>
            <a:ext cx="2517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three things did the girl do in the sun?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3B13E-60C1-4EC6-8F0E-23EA6278D4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04" t="22184" r="21413" b="20783"/>
          <a:stretch/>
        </p:blipFill>
        <p:spPr>
          <a:xfrm>
            <a:off x="132521" y="790064"/>
            <a:ext cx="9428604" cy="527787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5FA5C5-7461-4A50-AB11-B101690826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17843" y="233211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EBB899-E05A-4F12-B885-5F5B788FC9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7895" y="790064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03807D-0703-45D9-9BDB-D589AB4DD0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55038" y="3808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5A1A3B-2800-47F7-98FD-D4E43CBA0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08" t="21822" r="54131" b="29265"/>
          <a:stretch/>
        </p:blipFill>
        <p:spPr>
          <a:xfrm>
            <a:off x="251791" y="384313"/>
            <a:ext cx="5735309" cy="612250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CC31E3-E182-490F-A3AF-348F2D222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4278" y="283265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39CB13-6572-4ABF-BD33-212B90A1B1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4645" y="5218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145</Words>
  <Application>Microsoft Office PowerPoint</Application>
  <PresentationFormat>Widescreen</PresentationFormat>
  <Paragraphs>30</Paragraphs>
  <Slides>14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Conroy, Bekki</cp:lastModifiedBy>
  <cp:revision>14</cp:revision>
  <dcterms:created xsi:type="dcterms:W3CDTF">2021-02-01T13:23:40Z</dcterms:created>
  <dcterms:modified xsi:type="dcterms:W3CDTF">2021-02-10T13:30:39Z</dcterms:modified>
</cp:coreProperties>
</file>