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5E69E-CFED-4E5D-B342-B824D2DEB366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7248-CD35-4AFC-84EE-EA90FF947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308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5E69E-CFED-4E5D-B342-B824D2DEB366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7248-CD35-4AFC-84EE-EA90FF947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094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5E69E-CFED-4E5D-B342-B824D2DEB366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7248-CD35-4AFC-84EE-EA90FF947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691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5E69E-CFED-4E5D-B342-B824D2DEB366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7248-CD35-4AFC-84EE-EA90FF947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882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5E69E-CFED-4E5D-B342-B824D2DEB366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7248-CD35-4AFC-84EE-EA90FF947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219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5E69E-CFED-4E5D-B342-B824D2DEB366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7248-CD35-4AFC-84EE-EA90FF947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786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5E69E-CFED-4E5D-B342-B824D2DEB366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7248-CD35-4AFC-84EE-EA90FF947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898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5E69E-CFED-4E5D-B342-B824D2DEB366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7248-CD35-4AFC-84EE-EA90FF947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491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5E69E-CFED-4E5D-B342-B824D2DEB366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7248-CD35-4AFC-84EE-EA90FF947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924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5E69E-CFED-4E5D-B342-B824D2DEB366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7248-CD35-4AFC-84EE-EA90FF947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680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5E69E-CFED-4E5D-B342-B824D2DEB366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7248-CD35-4AFC-84EE-EA90FF947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433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5E69E-CFED-4E5D-B342-B824D2DEB366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27248-CD35-4AFC-84EE-EA90FF947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607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Learning intention: to retrieve information from a text.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746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0728" cy="5733256"/>
          </a:xfrm>
        </p:spPr>
      </p:pic>
    </p:spTree>
    <p:extLst>
      <p:ext uri="{BB962C8B-B14F-4D97-AF65-F5344CB8AC3E}">
        <p14:creationId xmlns:p14="http://schemas.microsoft.com/office/powerpoint/2010/main" val="2540085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983"/>
            <a:ext cx="8779396" cy="5566257"/>
          </a:xfrm>
        </p:spPr>
      </p:pic>
    </p:spTree>
    <p:extLst>
      <p:ext uri="{BB962C8B-B14F-4D97-AF65-F5344CB8AC3E}">
        <p14:creationId xmlns:p14="http://schemas.microsoft.com/office/powerpoint/2010/main" val="484392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Write five facts that you have learnt about courses and tracks.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1832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23</Words>
  <Application>Microsoft Office PowerPoint</Application>
  <PresentationFormat>On-screen Show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Learning intention: to retrieve information from a text.</vt:lpstr>
      <vt:lpstr>PowerPoint Presentation</vt:lpstr>
      <vt:lpstr>PowerPoint Presentation</vt:lpstr>
      <vt:lpstr>Activity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intention: to retrieve information from a text.</dc:title>
  <dc:creator>Cook, Sarah</dc:creator>
  <cp:lastModifiedBy>Cook, Sarah</cp:lastModifiedBy>
  <cp:revision>1</cp:revision>
  <dcterms:created xsi:type="dcterms:W3CDTF">2021-02-24T09:08:21Z</dcterms:created>
  <dcterms:modified xsi:type="dcterms:W3CDTF">2021-02-24T09:12:23Z</dcterms:modified>
</cp:coreProperties>
</file>