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8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0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17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1929-72D6-4682-85D6-A72F387FEB02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5D62-C203-4E94-9C8C-265EB4D4F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2300"/>
            <a:ext cx="10515600" cy="5554663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Tom Thumb and The Football Team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8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54" t="14844" r="11562" b="10807"/>
          <a:stretch/>
        </p:blipFill>
        <p:spPr>
          <a:xfrm>
            <a:off x="1631950" y="0"/>
            <a:ext cx="8928100" cy="68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42" t="16276" r="11146" b="11068"/>
          <a:stretch/>
        </p:blipFill>
        <p:spPr>
          <a:xfrm>
            <a:off x="1530350" y="0"/>
            <a:ext cx="9124950" cy="68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9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54" t="14844" r="11875" b="10938"/>
          <a:stretch/>
        </p:blipFill>
        <p:spPr>
          <a:xfrm>
            <a:off x="1479550" y="0"/>
            <a:ext cx="8867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42" t="19401" r="11250" b="10677"/>
          <a:stretch/>
        </p:blipFill>
        <p:spPr>
          <a:xfrm>
            <a:off x="1358900" y="0"/>
            <a:ext cx="94742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9" t="19270" r="13646" b="11979"/>
          <a:stretch/>
        </p:blipFill>
        <p:spPr>
          <a:xfrm>
            <a:off x="1638300" y="0"/>
            <a:ext cx="891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9" t="19141" r="13646" b="11849"/>
          <a:stretch/>
        </p:blipFill>
        <p:spPr>
          <a:xfrm>
            <a:off x="1638300" y="0"/>
            <a:ext cx="89154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41" t="18749" r="11979" b="11850"/>
          <a:stretch/>
        </p:blipFill>
        <p:spPr>
          <a:xfrm>
            <a:off x="1676400" y="0"/>
            <a:ext cx="90805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1</cp:revision>
  <dcterms:created xsi:type="dcterms:W3CDTF">2021-01-20T08:28:43Z</dcterms:created>
  <dcterms:modified xsi:type="dcterms:W3CDTF">2021-01-20T08:29:34Z</dcterms:modified>
</cp:coreProperties>
</file>