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curve, go all the way around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down, bounce back up and over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4897" t="31913" r="43827" b="61648"/>
          <a:stretch/>
        </p:blipFill>
        <p:spPr>
          <a:xfrm>
            <a:off x="1233055" y="1004932"/>
            <a:ext cx="387927" cy="110095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252208" y="1371590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6"/>
          <a:stretch/>
        </p:blipFill>
        <p:spPr bwMode="auto">
          <a:xfrm>
            <a:off x="419965" y="1046873"/>
            <a:ext cx="73732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24"/>
    </mc:Choice>
    <mc:Fallback>
      <p:transition spd="slow" advTm="15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1419" t="60701" r="62938" b="20359"/>
          <a:stretch/>
        </p:blipFill>
        <p:spPr>
          <a:xfrm>
            <a:off x="2366298" y="3186091"/>
            <a:ext cx="1782059" cy="3362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366298" y="38784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66298" y="3241511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366298" y="513924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366298" y="4488088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6298" y="5721477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6298" y="6386494"/>
            <a:ext cx="7132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4897" t="31913" r="43827" b="61648"/>
          <a:stretch/>
        </p:blipFill>
        <p:spPr>
          <a:xfrm>
            <a:off x="1233055" y="1004932"/>
            <a:ext cx="387927" cy="110095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252208" y="1371590"/>
            <a:ext cx="0" cy="3602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6"/>
          <a:stretch/>
        </p:blipFill>
        <p:spPr bwMode="auto">
          <a:xfrm>
            <a:off x="419965" y="1046873"/>
            <a:ext cx="73732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83"/>
    </mc:Choice>
    <mc:Fallback>
      <p:transition spd="slow" advTm="1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44</Words>
  <Application>Microsoft Office PowerPoint</Application>
  <PresentationFormat>A4 Paper (210x297 mm)</PresentationFormat>
  <Paragraphs>16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78</cp:revision>
  <dcterms:created xsi:type="dcterms:W3CDTF">2021-01-12T12:51:38Z</dcterms:created>
  <dcterms:modified xsi:type="dcterms:W3CDTF">2021-02-09T13:48:56Z</dcterms:modified>
</cp:coreProperties>
</file>