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1.0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 2,'0'0,"0"0,0 0,0 0,-4 30,4-31,-1 1,0 0,1-1,-1 1,1-1,-1 1,1-1,-1 0,1 1,-1-1,1 1,0-1,-1 0,1 0,0 1,-1-1,1 0,0 1,0-1,0 0,0 0,0 1,0-1,0 0,0 0,0 1,0-1,0 0,0 0,0 1,1-1,-1-1,1-6,-1 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1.1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0,'0'0,"0"0,-30 19,27-16,1-1,-1 1,0 0,1 0,-1 0,1 0,0 0,0 0,0 1,0-1,1 1,0-1,-1 1,1-1,0 1,1 0,-1 0,1 0,0-1,-1 1,2 0,-1 0,0 0,2 4,2 1,2 19,-5 2,-1-30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2.2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0,'0'0,"0"0,3 26,0-6,1-1,1 0,0 0,2 0,0-1,1 1,20 31,-34-58,4 4,-1 0,0 0,0 0,0 0,-1 1,1 0,-8-5,10 7,-1 0,1 1,0-1,-1 1,1 0,-1-1,1 1,-1 0,0 0,1 0,-1 0,1 0,-1 0,1 1,-1-1,1 0,-1 1,1-1,0 1,-1-1,1 1,-1 0,1 0,0 0,0 0,-1 0,1 0,0 0,0 0,0 0,0 0,-1 2,-3 3,-1 0,0 1,1 0,1 0,-1 1,1-1,0 1,-5 13,12-61,-3 40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3.7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27,'0'0,"0"0,0 0,-27 11,11-1,23-23,-5 10,0 5,0 1,1-1,0 0,-1 0,1 0,0-1,0 1,0-1,5 3,-7-4,-1 0,0 0,1 0,-1 0,1 0,-1 0,1 0,-1 0,0 0,1 0,-1 0,1 0,-1 0,0 0,1-1,-1 1,1 0,-1 0,0 0,1-1,-1 1,0 0,1 0,-1-1,0 1,1 0,-1-1,1 0,-1-21,29 1,-21 17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5.1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0,'-3'1,"1"-1,0 0,-1 1,1-1,0 1,-1 0,1 0,0 0,0 0,0 0,0 1,0-1,0 0,0 1,1 0,-1-1,0 1,1 0,-1 0,1 0,0 0,0 0,0 0,0 0,0 0,0 0,0 1,1-1,-1 0,1 1,-1 4,-1 4,1 1,1 0,0 0,0 0,3 16,-5-45,-1-7,3 24,0 0,0 0,0-1,0 1,0 0,0-1,0 1,0 0,0 0,0-1,0 1,0 0,0 0,-1-1,1 1,0 0,0 0,0-1,0 1,0 0,-1 0,1 0,0-1,0 1,0 0,0 0,-1 0,1 0,0-1,0 1,-1 0,1 0,0 0,0 0,-1 0,1 0,0 0,0 0,-1 0,1 0,0 0,0 0,-1 0,24-14,0-1,39-33,-57 43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6.5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 1,'0'0,"0"0,0 0,-19 14,16-9,0 0,0 1,0-1,1 1,0 0,0-1,1 1,-1 0,1 0,1 0,-1 0,1 0,0 0,2 10,18-73,-20 56,0 0,0 0,0 0,1 1,-1-1,0 0,0 0,0 0,0 0,1 1,-1-1,0 0,1 0,-1 0,1 1,-1-1,1 0,-1 1,1-1,-1 0,1 1,0-1,-1 1,1-1,0 1,0-1,-1 1,1 0,0-1,0 1,0 0,-1 0,1-1,1 1,1-1,-3 7,0-2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18.8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19.7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20.4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2.6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1,'-1'17,"2"-20,-1 2,-1 1,1-1,0 1,0-1,0 0,1 1,-1-1,0 1,0-1,0 1,0-1,0 1,0 0,1-1,-1 1,0-1,0 1,1-1,-1 1,0-1,1 1,-1 0,1-1,-1 1,0 0,1-1,-1 1,1 0,-1 0,1-1,-1 1,1 0,-1 0,1 0,-1 15,0-6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4.7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109 1,'-1'0,"0"1,0 0,0 0,1-1,-1 1,0 0,0 0,1 0,-1 0,0 0,1 0,-1 0,1 0,0 1,-1-1,1 0,0 0,0 0,-1 0,1 0,0 1,0-1,0 0,1 0,-1 0,0 0,1 2,-1-2,0 0,0 0,0 0,0-1,0 1,0 0,0 0,0 0,0 0,0 0,0 0,0 0,-1 0,1 0,0-1,-1 1,1 0,-1 0,1 0,-2 1,-10-2,8-1,-1 1,1-1,0 1,0 0,0 1,0-1,0 1,-1 0,1 0,0 0,0 0,1 1,-1-1,0 1,0 0,1 0,-4 4,1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9.3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 1,'-1'3,"0"0,0 0,1 0,-1 0,1 0,0 0,0 0,0 0,0 0,0 0,1 0,-1 0,1 0,0 0,0 0,0 0,1 0,-1 0,0-1,1 1,0 0,0-1,0 0,0 1,0-1,3 2,0-3,-1 0,1-1,0 0,0 0,0-1,0 1,0-1,-1 0,1 0,0 0,-1-1,1 0,-1 0,1 0,-1 0,0-1,0 1,0-1,0 0,0-1,-1 1,0 0,6-9,-13 11,0 1,0-1,0 1,0 0,0 0,0 0,0 1,0-1,0 1,-7 2,8-2,0 1,1 0,-1-1,0 1,0 0,1 0,-1 0,1 0,-1 1,1-1,0 1,0 0,0-1,1 1,-1 0,1 0,-2 4,1-9,0-1,1 0,-1 0,0 1,0-1,0 1,-1-1,1 1,-4-3,4 4,1 0,0-1,0 1,-1 0,1 0,0 0,-1 0,1 1,-1-1,1 0,-1 1,1-1,-1 1,0-1,1 1,-1 0,0-1,1 1,-1 0,0 0,-2 1,5 2,1 0,-1 0,1 0,0-1,0 1,0 0,0-1,0 1,0-1,6 4,-7-5,1-1,-1 1,0-1,1 0,-1 1,0-1,1 0,-1 0,1 0,-1 0,0 0,1 0,-1-1,1 1,-1 0,0-1,1 1,-1-1,2-1,-2 2,0 0,-1 0,1 0,-1-1,1 1,-1 0,1-1,-1 1,1 0,-1-1,1 1,-1 0,0-1,1 1,-1-1,0 1,1-1,-1 1,0-1,1 1,-1-1,0 0,0 1,0-1,1 1,-1-1,0 1,0-1,0 0,0 1,0-1,0 1,0-1,0 0,-1 1,1-1,0 1,0-1,0 1,-1-1,1 1,0-1,-1 1,1-1,-1 0,1 1,1 0,-1 0,0 0,1 1,-1-1,0 0,0 0,1 0,-1 0,0 1,0-1,0 0,1 0,-1 0,0 1,0-1,0 0,0 0,1 1,-1-1,0 0,0 0,0 1,0-1,0 0,0 1,0-1,0 0,0 1,0-1,0 0,0 0,0 1,0-1,0 0,0 1,0-1,0 0,0 0,-1 1,1-1,0 0,0 0,0 1,0-1,-1 0,1 0,0 1,-19 0,-11 2,30-2,-1-1,0 0,1 1,-1-1,1 1,-1-1,1 0,-1 1,1-1,-1 1,1 0,-1-1,1 1,0-1,-1 1,1 0,0-1,0 1,0 0,-1-1,1 1,0 0,0-1,0 1,0 0,0-1,0 1,0 0,0-1,0 1,0 0,1-1,-1 1,0 0,0-1,1 1,-1 0,0-1,1 2,-5 2,-11 14,17-14,14-10,-33 5,9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2.0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24,'0'0,"0"0,0 0,0 0,0 0,0 0,-10 29,10-23,-1-3,1 1,0-1,0 1,0-1,0 1,0-1,1 0,-1 1,1-1,0 0,0 1,0-1,1 0,2 4,-4-61,3 59,-2-1,1 0,0 0,0-1,0 1,0-1,1 0,0 0,-1 0,5 4,-6-7,-1 0,0 0,1 0,-1-1,1 1,-1 0,0 0,1 0,-1-1,0 1,1 0,-1 0,0-1,1 1,-1 0,0-1,0 1,1 0,-1-1,0 1,0-1,0 1,0 0,1-1,-1 1,0-1,0 1,0 0,0-1,0 1,0-1,0 1,0-1,0 1,0 0,0-1,0 1,-1-1,1 1,0 0,0-1,0 1,0-1,-1 1,-2-23,1 20,0 0,0 1,0-1,0 0,0 1,0-1,-1 1,0 0,-3-3,5 4,1 1,-1-1,0 1,1-1,-1 1,1 0,-1-1,0 1,1 0,-1 0,0 0,1-1,-1 1,0 0,1 0,-1 0,0 0,1 0,-1 0,0 0,1 0,-1 0,0 1,1-1,-1 0,0 0,1 1,-1-1,1 0,-1 1,0-1,1 0,-1 1,1-1,-1 1,1-1,-1 1,1-1,0 1,-1-1,1 1,0 0,-1-1,1 1,0-1,0 1,-1 0,1-1,0 1,0 0,0-1,0 1,0 1,6 10,-6-11,1-1,-1 0,0 0,0 0,1 0,-1 0,0 0,0 0,1 0,-1 0,0-1,1 1,-1 0,0 0,0 0,1 0,-1 0,0 0,0 0,0-1,1 1,-1 0,0 0,0 0,0-1,1 1,-1 0,0 0,0 0,0-1,0 1,0 0,0 0,0-1,1 1,-1 0,0 0,0-1,0 1,0 0,0 0,0-1,0 1,0 0,0-1,0 1,0 0,-1 0,1-1,0 1,0 0,0 0,0-1,0 1,0 0,-1 0,1 0,0-1,0 1,0 0,-1 0,1-1,0-1,0 1,0 0,0 0,0 0,-1 0,1 0,0 0,-1 0,1 0,-1 0,1 0,-1 0,1 0,-1 0,0 0,0 1,1-1,-1 0,0 0,0 1,0-1,0 0,0 1,0-1,0 1,0-1,0 1,0 0,0-1,0 1,0 0,0 0,0 0,0 0,0 0,0 0,-3 0,3 1,0-1,0 1,-1-1,1 1,0 0,0 0,-1 0,1-1,0 1,0 0,0 0,0 1,1-1,-1 0,0 0,0 0,1 1,-1-1,0 0,1 1,0-1,-1 0,1 1,0-1,-1 1,1-1,0 0,0 1,0-1,0 1,1 1,6 23,-7-26,1-1,-1 0,1 1,-1-1,1 1,-1-1,0 0,1 0,-1 1,0-1,1 0,-1 0,0 1,0-1,0 0,0 0,0 1,0-1,0 0,0 0,0 0,0 1,0-1,0 0,0 0,-1 1,0-2,2 1,0 0,-1 1,1-1,-1 0,1 1,0-1,-1 0,1 1,0-1,0 1,0-1,-1 1,1 0,0-1,0 1,0 0,0-1,0 1,1 0,-1 0,1 0,-1-1,1 1,-1 0,1-1,-1 1,1-1,-1 0,1 0,-1 1,0-1,1 0,-1 0,0 0,0 0,0 0,1-1,-1 1,0 0,-1 0,1-1,0 1,0-1,-1 1,1 0,0-1,-1 1,0-1,1 0,-1-1,-11-16,11 19,-1-1,1 1,-1 0,1-1,-1 1,1 0,-1-1,1 1,-1 0,1-1,-1 1,1 0,-1 0,1 0,-1 0,0-1,1 1,-1 0,1 0,-1 0,0 0,1 0,-1 0,1 1,-1-1,0 0,1 0,-1 0,1 0,-1 1,1-1,-1 0,1 1,-1-1,0 1,2 51,-1-51,0 2,0 0,0 1,0-1,0 0,0 0,1 0,0 1,-1-1,1 0,0 0,1 0,-1 0,3 4,-4-9,0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4.7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114 141,'0'0,"-7"-30,4 32,-1 0,0 0,1 0,-1 0,1 0,0 1,-1-1,1 1,1 0,-1 0,0 0,1 0,-1 1,1-1,0 1,0-1,0 1,-2 6,3-8,0 1,0-1,0 0,0 1,1-1,-1 1,1-1,-1 1,1-1,0 1,0-1,0 1,0-1,0 1,1-1,-1 1,1-1,0 1,-1-1,1 0,0 1,1-1,-1 0,0 0,1 0,-1 0,1 0,-1 0,1 0,3 3,-4-5,0 0,0 0,0 1,0-1,0 0,0 0,0 0,0 0,0 0,0 0,0 0,0 0,0 0,0-1,0 1,-1 0,1-1,0 1,0-1,0 1,0-1,0 1,-1-1,1 1,0-1,0 0,-1 1,1-1,-1 0,1 0,0 1,-1-1,0 0,1 0,-1 0,1 0,-1 0,0 0,0 0,1 0,-1 0,0-1,1-2,1-1,-1 1,0-1,0 0,0 0,-1 1,0-8,-5 25,1-1,4-12,0 0,0 0,0 0,0 0,0 0,0 0,0 0,0 0,0 0,0 0,0 0,0 0,-1 0,1 0,0 0,0 0,0 0,0 0,0 0,0 0,0 0,0 0,0 0,0 0,0 0,0 0,0 0,0 0,-1-9,0 1,-1 0,0 0,0 0,0 0,-1 0,-5-10,6 15,1 1,0 0,-1-1,1 1,-1 0,1 0,-1 0,0 0,0 1,0-1,0 0,-3-1,3 3,1-1,0 1,0 0,0-1,-1 1,1 0,0 0,0 0,-1 0,1 0,0 0,0 0,-1 1,1-1,0 0,0 1,0-1,-1 1,1-1,0 1,0 0,0-1,0 1,0 0,0 0,0 0,0 1,0-2,0 1,0 0,0 0,0 0,0 0,0 0,0 0,0 0,1 0,-1 0,0 0,1 0,-1 0,1 1,-1-1,1 0,0 0,-1 1,1-1,0 0,0 1,0-1,0 0,0 0,0 1,0-1,1 0,-1 1,0-1,1 0,-1 0,1 0,-1 1,1-1,0 0,-1 0,1 0,0 0,0 0,0 0,0 0,0 0,0 0,0-1,1 2,-1-1,0-1,0 1,0-1,0 1,0-1,-1 1,1-1,0 0,0 1,0-1,0 0,0 0,0 0,0 0,0 0,0 0,0 0,0 0,0 0,0 0,0-1,0 1,0 0,0-1,0 1,0-1,0 1,0-1,0 1,-1-1,1 0,0 1,0-1,-1 0,1 1,0-1,-1 0,1 0,-1 0,1 0,-1 0,1 0,-1 0,0 0,1 0,-1 1,0-1,0-1,0 1,0 0,0 0,0-1,2-5,-1 0,1 0,0 1,1-1,0 0,0 1,0-1,1 1,6-8,45-51,-53 63,-7 6,3-1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6.5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92 29,'0'0,"0"0,0 0,0 0,0 0,0 0,-10 39,2-42,7 3,0 0,-1 0,1-1,0 1,0 0,0 0,0-1,0 1,0-1,0 1,0-1,0 1,0-1,0 1,0-1,0 0,0 0,1 0,-1 1,-1-3,2 1,0 0,0 1,0-1,0 0,0 0,-1 0,1 1,0-1,-1 0,0 0,1 1,-1-1,0 1,0-1,0 0,0 1,0 0,0-1,0 1,-1 0,1-1,-1 1,1 0,0 0,-1 0,0 0,1 0,-1 1,0-1,1 0,-1 1,0-1,0 1,-2-1,4 8,4-8,0-11,-4 80,-21-69,21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8.0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157 0,'-2'1,"-1"0,1 0,0 0,0 0,0 0,0 1,1-1,-1 0,0 1,0 0,1-1,-1 1,1 0,0 0,-1 0,1 0,0 0,0 0,0 0,0 0,0 3,-1-2,1 0,0 0,0 0,0 0,0 0,1 0,-1 0,1 0,0 0,0 0,0 0,0 1,0-1,1 0,0 4,-15-9,13 2,0 0,1 0,-1 0,1 1,-1-1,1 0,-1 0,0 0,1 0,-1 0,1 0,-1 0,0-1,1 1,-1 0,1 0,-1 0,1 0,-1-1,1 1,-1 0,1-1,-1 1,1 0,-1-1,0 0,1 0,-1-1,0 1,0-1,0 1,1 0,-1 0,0-1,-1 1,1 0,0 0,0 0,0 0,-1 0,1 0,-1 0,1 1,0-1,-1 0,1 1,-1-1,0 1,1 0,-1-1,1 1,-1 0,-1 0,-2 0,1 0,0 0,-1 0,1 1,-1 0,1-1,0 2,-8 1,10-3,0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9.7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 1,'1'2,"0"1,0-1,0 1,-1 0,1-1,-1 1,0 0,0-1,0 1,0 3,0-4,-1 0,1 0,0 0,0 0,0 0,1 0,-1 0,0 0,1 0,-1 0,1 0,-1-1,1 1,0 0,0 0,0 0,0-1,0 1,1-1,-1 1,0-1,3 3,18 6,-22-9,1-1,0 1,-1-1,1 0,0 1,-1-1,1 0,0 1,0-1,-1 0,1 0,0 0,0 0,0 0,0 0,-1 0,1 0,0 0,0 0,0 0,-1 0,1-1,0 1,0 0,0-1,-30 20,29-19,-12 14,10-17,2 2,0 0,0 1,0-1,0 0,0 0,0 0,-1 0,1 1,0-1,0 0,-1 0,1 1,-1-1,1 0,-1 0,1 1,-1-1,1 0,-1 1,1-1,-1 1,0-1,1 1,-1-1,0 1,0-1,1 1,-1 0,0-1,0 1,0 0,1 0,-1 0,0 0,-1-1,-2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D2E59-C99F-41A8-9AB7-907C9468A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F5DDBC-5EC7-4420-8CD7-90AF0E25D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D33AB-17BE-471E-9C21-F760BDB87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AFA7D-27E3-409A-B160-079513F2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A6424-B3FE-4720-8AAF-C93E88B50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8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B68FB-E0DD-4890-BEE4-1A09CF0CF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992F-0B90-465D-A887-12630F8C1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D7DFB-04C6-47CD-A583-EA1C0BA05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08296-230C-43A7-A986-0A21D058B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F2D53-87F0-4231-89AB-2C3B2953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52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43054C-B4A5-44D7-BFCF-A6F3FFEA53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31E51-ADCD-4A97-A024-3F5D62C55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FEEBF-358A-4C93-A4BA-BCD3807A7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D4891-9737-4202-81DB-080B35B7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2AE24-79DF-4B3B-A3B0-265C7F75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32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B92B3-D14D-4D74-85D7-94ABF0D07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31EA9-45E2-4E56-AF87-4E42CF87E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8CFB6-B137-45EB-90A1-39839242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75CF-D3FD-4C90-8BCD-71A3FD63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70DFE-7B79-4103-A641-13ED354F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53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991E5-DA78-498E-8040-4B848DF7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4E832-3AB7-4C27-89A8-AC55A9784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8DA4C-EEE8-4244-8B55-88378C5C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C3BBE-CCA7-4C44-95C4-441934581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F5628-93E1-438A-B8EA-C03B1CBB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28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006DE-2989-4689-9800-3E330D2B3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0C126-7C28-4077-A04B-00FFC7C93A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F92A2-B422-4691-93AD-715A02F82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65BA3-0188-4FCC-B1B2-BEE842E67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417E9-3794-47CB-8FC0-A41150AA1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E54AE5-1733-47C2-B8C7-3998132EB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8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DB74-5E36-4B13-B284-AA02CB6DF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DD958-9BBC-42D9-9895-1ED8EE90A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2ACA82-FBD2-41F3-9A70-E19D51F1C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7B538B-81F5-4B86-837E-A486CEE4E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E60E42-342A-42E2-8BC9-76EF7308C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E44FC2-A6E4-4708-8687-56A4E79F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B70033-8287-4915-9EDF-0334DF78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4577FF-63C6-492F-844D-B25CD7BE4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87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CE590-F6C8-469D-83B7-29B599807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9A7776-C786-422D-BBF2-874EAF4AE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4BE19-1A6D-4B7F-A2F4-6370FC5E9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35760-3103-4F69-B3F2-C8E7E4A50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22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AC5B4C-674F-4AE5-A5AF-E99882D8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AC2041-D73D-4344-8041-FDDA3831A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869C49-0F1F-43EB-9B98-D39B99AA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75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8D4C0-778F-41FD-BD1B-9123255B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812EF-E372-42C8-9585-E831E4CD7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C10BA-4141-47EC-8A2F-4C68F84F4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7E026-0D26-4D3A-A14E-38D5933A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CE1DA-7660-4ED5-9678-4D2587155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4C47F-7BBF-4D4C-922F-4E3341753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14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FADD3-2F51-48C2-A02C-89A0CE55E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4FDD8C-F6FB-45A4-8E51-147C1439A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80BC69-00A2-424D-AEB9-F2B37AE39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334B5-FD71-42C3-B031-6DAD2D71D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FF899-0421-4604-9B35-2C882FB2F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FC706-EB86-45D3-B5F5-47A8BCD6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5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DAAA2D-C9F1-4655-A5A9-81B1D5A6A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96C28-0A91-486F-B544-4764D4E7A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4966D-C353-49F9-9976-F88DA018F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A3A84-27A9-43EE-AFB0-64C117263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11D38-10AE-4770-8326-D8F5BA5EB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22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customXml" Target="../ink/ink4.xml"/><Relationship Id="rId18" Type="http://schemas.openxmlformats.org/officeDocument/2006/relationships/image" Target="../media/image7.png"/><Relationship Id="rId26" Type="http://schemas.openxmlformats.org/officeDocument/2006/relationships/image" Target="../media/image11.png"/><Relationship Id="rId21" Type="http://schemas.openxmlformats.org/officeDocument/2006/relationships/customXml" Target="../ink/ink8.xml"/><Relationship Id="rId34" Type="http://schemas.openxmlformats.org/officeDocument/2006/relationships/image" Target="../media/image15.png"/><Relationship Id="rId12" Type="http://schemas.openxmlformats.org/officeDocument/2006/relationships/image" Target="../media/image4.png"/><Relationship Id="rId17" Type="http://schemas.openxmlformats.org/officeDocument/2006/relationships/customXml" Target="../ink/ink6.xml"/><Relationship Id="rId25" Type="http://schemas.openxmlformats.org/officeDocument/2006/relationships/customXml" Target="../ink/ink10.xml"/><Relationship Id="rId33" Type="http://schemas.openxmlformats.org/officeDocument/2006/relationships/customXml" Target="../ink/ink14.xml"/><Relationship Id="rId38" Type="http://schemas.openxmlformats.org/officeDocument/2006/relationships/customXml" Target="../ink/ink17.xml"/><Relationship Id="rId2" Type="http://schemas.openxmlformats.org/officeDocument/2006/relationships/customXml" Target="../ink/ink1.xml"/><Relationship Id="rId16" Type="http://schemas.openxmlformats.org/officeDocument/2006/relationships/image" Target="../media/image6.png"/><Relationship Id="rId20" Type="http://schemas.openxmlformats.org/officeDocument/2006/relationships/image" Target="../media/image8.png"/><Relationship Id="rId29" Type="http://schemas.openxmlformats.org/officeDocument/2006/relationships/customXml" Target="../ink/ink12.xml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3.xml"/><Relationship Id="rId24" Type="http://schemas.openxmlformats.org/officeDocument/2006/relationships/image" Target="../media/image10.png"/><Relationship Id="rId32" Type="http://schemas.openxmlformats.org/officeDocument/2006/relationships/image" Target="../media/image14.png"/><Relationship Id="rId37" Type="http://schemas.openxmlformats.org/officeDocument/2006/relationships/customXml" Target="../ink/ink16.xml"/><Relationship Id="rId15" Type="http://schemas.openxmlformats.org/officeDocument/2006/relationships/customXml" Target="../ink/ink5.xml"/><Relationship Id="rId23" Type="http://schemas.openxmlformats.org/officeDocument/2006/relationships/customXml" Target="../ink/ink9.xml"/><Relationship Id="rId28" Type="http://schemas.openxmlformats.org/officeDocument/2006/relationships/image" Target="../media/image12.png"/><Relationship Id="rId36" Type="http://schemas.openxmlformats.org/officeDocument/2006/relationships/image" Target="../media/image16.png"/><Relationship Id="rId10" Type="http://schemas.openxmlformats.org/officeDocument/2006/relationships/image" Target="../media/image3.png"/><Relationship Id="rId19" Type="http://schemas.openxmlformats.org/officeDocument/2006/relationships/customXml" Target="../ink/ink7.xml"/><Relationship Id="rId31" Type="http://schemas.openxmlformats.org/officeDocument/2006/relationships/customXml" Target="../ink/ink13.xml"/><Relationship Id="rId9" Type="http://schemas.openxmlformats.org/officeDocument/2006/relationships/customXml" Target="../ink/ink2.xml"/><Relationship Id="rId14" Type="http://schemas.openxmlformats.org/officeDocument/2006/relationships/image" Target="../media/image5.png"/><Relationship Id="rId22" Type="http://schemas.openxmlformats.org/officeDocument/2006/relationships/image" Target="../media/image9.png"/><Relationship Id="rId27" Type="http://schemas.openxmlformats.org/officeDocument/2006/relationships/customXml" Target="../ink/ink11.xml"/><Relationship Id="rId30" Type="http://schemas.openxmlformats.org/officeDocument/2006/relationships/image" Target="../media/image13.png"/><Relationship Id="rId35" Type="http://schemas.openxmlformats.org/officeDocument/2006/relationships/customXml" Target="../ink/ink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5835D-5B3A-4E60-BBC7-FE4A6CA32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2743" y="1893072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</a:t>
            </a:r>
            <a:b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multiply two numbers</a:t>
            </a:r>
            <a:endParaRPr lang="en-GB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44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710C-866E-470C-857B-6523E679B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Here is our question          323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x 4 =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ABFD7-F261-4F8C-BBD5-EDDA1BC22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245" y="161935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First: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3 2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		Multiply 4 x 3 =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x       </a:t>
            </a:r>
            <a:r>
              <a:rPr lang="en-GB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As the answer is larger than 9, we need to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carry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ten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into the tens column</a:t>
            </a: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 smtClean="0">
                <a:latin typeface="Sassoon Penpals" panose="02000400000000000000" pitchFamily="50" charset="0"/>
              </a:rPr>
              <a:t>         </a:t>
            </a:r>
            <a:r>
              <a:rPr lang="en-GB" u="sng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2</a:t>
            </a:r>
            <a:endParaRPr lang="en-GB" dirty="0">
              <a:solidFill>
                <a:srgbClr val="FF0000"/>
              </a:solidFill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      </a:t>
            </a:r>
            <a:r>
              <a:rPr lang="en-GB" dirty="0">
                <a:solidFill>
                  <a:srgbClr val="FF0000"/>
                </a:solidFill>
                <a:latin typeface="Sassoon Penpals" panose="02000400000000000000" pitchFamily="50" charset="0"/>
              </a:rPr>
              <a:t>1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01D0526-12CE-466E-B5A0-2F4168F86F58}"/>
              </a:ext>
            </a:extLst>
          </p:cNvPr>
          <p:cNvSpPr/>
          <p:nvPr/>
        </p:nvSpPr>
        <p:spPr>
          <a:xfrm>
            <a:off x="1421890" y="4396422"/>
            <a:ext cx="364759" cy="4291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A1854F4-149B-4179-86E4-4FF5434096A6}"/>
              </a:ext>
            </a:extLst>
          </p:cNvPr>
          <p:cNvCxnSpPr/>
          <p:nvPr/>
        </p:nvCxnSpPr>
        <p:spPr>
          <a:xfrm flipH="1">
            <a:off x="1715091" y="4201668"/>
            <a:ext cx="2690191" cy="371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EB838FDD-2527-4791-9443-CBC95BD6E4F8}"/>
              </a:ext>
            </a:extLst>
          </p:cNvPr>
          <p:cNvSpPr/>
          <p:nvPr/>
        </p:nvSpPr>
        <p:spPr>
          <a:xfrm>
            <a:off x="1620249" y="4615122"/>
            <a:ext cx="530501" cy="5818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7081555-01F1-485F-B61E-66C358BCACCD}"/>
              </a:ext>
            </a:extLst>
          </p:cNvPr>
          <p:cNvSpPr/>
          <p:nvPr/>
        </p:nvSpPr>
        <p:spPr>
          <a:xfrm>
            <a:off x="1599579" y="5222875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21353EF-7937-47CC-90A5-9B60EEC56C5B}"/>
              </a:ext>
            </a:extLst>
          </p:cNvPr>
          <p:cNvSpPr/>
          <p:nvPr/>
        </p:nvSpPr>
        <p:spPr>
          <a:xfrm>
            <a:off x="1599578" y="6334229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B589A60-BDF9-4E88-A06C-036BD608FA1E}"/>
              </a:ext>
            </a:extLst>
          </p:cNvPr>
          <p:cNvSpPr/>
          <p:nvPr/>
        </p:nvSpPr>
        <p:spPr>
          <a:xfrm>
            <a:off x="1599579" y="5768286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E6FC141-9229-4087-BCC0-2AC84D6D2409}"/>
              </a:ext>
            </a:extLst>
          </p:cNvPr>
          <p:cNvGrpSpPr/>
          <p:nvPr/>
        </p:nvGrpSpPr>
        <p:grpSpPr>
          <a:xfrm>
            <a:off x="1766700" y="4794930"/>
            <a:ext cx="39240" cy="45720"/>
            <a:chOff x="1766700" y="4794930"/>
            <a:chExt cx="39240" cy="45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C464C00B-9B84-4490-9C5F-EF72DB48BE1A}"/>
                    </a:ext>
                  </a:extLst>
                </p14:cNvPr>
                <p14:cNvContentPartPr/>
                <p14:nvPr/>
              </p14:nvContentPartPr>
              <p14:xfrm>
                <a:off x="1797300" y="4794930"/>
                <a:ext cx="5040" cy="115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C464C00B-9B84-4490-9C5F-EF72DB48BE1A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788660" y="4785930"/>
                  <a:ext cx="22680" cy="2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F895853-575E-45EE-A8A1-E971EE8439F3}"/>
                    </a:ext>
                  </a:extLst>
                </p14:cNvPr>
                <p14:cNvContentPartPr/>
                <p14:nvPr/>
              </p14:nvContentPartPr>
              <p14:xfrm>
                <a:off x="1794780" y="4816530"/>
                <a:ext cx="3960" cy="90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F895853-575E-45EE-A8A1-E971EE8439F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785780" y="4807890"/>
                  <a:ext cx="2160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82D5888-FF50-4E0D-9AE6-C3974F034DF5}"/>
                    </a:ext>
                  </a:extLst>
                </p14:cNvPr>
                <p14:cNvContentPartPr/>
                <p14:nvPr/>
              </p14:nvContentPartPr>
              <p14:xfrm>
                <a:off x="1766700" y="4812930"/>
                <a:ext cx="39240" cy="277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82D5888-FF50-4E0D-9AE6-C3974F034DF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758060" y="4804290"/>
                  <a:ext cx="56880" cy="45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CD1A940E-1047-4B3E-AB53-DFAFCCDC9219}"/>
                  </a:ext>
                </a:extLst>
              </p14:cNvPr>
              <p14:cNvContentPartPr/>
              <p14:nvPr/>
            </p14:nvContentPartPr>
            <p14:xfrm>
              <a:off x="1933380" y="4926330"/>
              <a:ext cx="61200" cy="417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CD1A940E-1047-4B3E-AB53-DFAFCCDC9219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924380" y="4917690"/>
                <a:ext cx="78840" cy="5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3E51F41F-A657-4769-B103-70F4A050DF95}"/>
                  </a:ext>
                </a:extLst>
              </p14:cNvPr>
              <p14:cNvContentPartPr/>
              <p14:nvPr/>
            </p14:nvContentPartPr>
            <p14:xfrm>
              <a:off x="1718460" y="5013810"/>
              <a:ext cx="36000" cy="4104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3E51F41F-A657-4769-B103-70F4A050DF9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709460" y="5004810"/>
                <a:ext cx="53640" cy="5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31DC3585-2D01-4AD0-A9A9-964F0D21F22E}"/>
                  </a:ext>
                </a:extLst>
              </p14:cNvPr>
              <p14:cNvContentPartPr/>
              <p14:nvPr/>
            </p14:nvContentPartPr>
            <p14:xfrm>
              <a:off x="1833660" y="5343210"/>
              <a:ext cx="51840" cy="8892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31DC3585-2D01-4AD0-A9A9-964F0D21F22E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825020" y="5334570"/>
                <a:ext cx="69480" cy="10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5099479B-1AFB-44F7-A954-82868509E3DA}"/>
                  </a:ext>
                </a:extLst>
              </p14:cNvPr>
              <p14:cNvContentPartPr/>
              <p14:nvPr/>
            </p14:nvContentPartPr>
            <p14:xfrm>
              <a:off x="1740060" y="5582250"/>
              <a:ext cx="33120" cy="252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5099479B-1AFB-44F7-A954-82868509E3DA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731420" y="5573610"/>
                <a:ext cx="5076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E5C88114-2892-4BA0-BFA6-C3AED823E6D9}"/>
                  </a:ext>
                </a:extLst>
              </p14:cNvPr>
              <p14:cNvContentPartPr/>
              <p14:nvPr/>
            </p14:nvContentPartPr>
            <p14:xfrm>
              <a:off x="1969740" y="5599530"/>
              <a:ext cx="56880" cy="331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E5C88114-2892-4BA0-BFA6-C3AED823E6D9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960740" y="5590530"/>
                <a:ext cx="74520" cy="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E42F9DA1-9E53-43EA-A596-0F04E5B9118B}"/>
                  </a:ext>
                </a:extLst>
              </p14:cNvPr>
              <p14:cNvContentPartPr/>
              <p14:nvPr/>
            </p14:nvContentPartPr>
            <p14:xfrm>
              <a:off x="1840140" y="5918490"/>
              <a:ext cx="24120" cy="4392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E42F9DA1-9E53-43EA-A596-0F04E5B9118B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831500" y="5909850"/>
                <a:ext cx="41760" cy="6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055BB4F7-4FAE-4116-8E6D-A1B96BC87936}"/>
                  </a:ext>
                </a:extLst>
              </p14:cNvPr>
              <p14:cNvContentPartPr/>
              <p14:nvPr/>
            </p14:nvContentPartPr>
            <p14:xfrm>
              <a:off x="1757700" y="6085170"/>
              <a:ext cx="23040" cy="637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055BB4F7-4FAE-4116-8E6D-A1B96BC87936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748700" y="6076170"/>
                <a:ext cx="40680" cy="8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CE957AB5-4305-42A3-9504-BAECA1724E94}"/>
                  </a:ext>
                </a:extLst>
              </p14:cNvPr>
              <p14:cNvContentPartPr/>
              <p14:nvPr/>
            </p14:nvContentPartPr>
            <p14:xfrm>
              <a:off x="1985580" y="6024690"/>
              <a:ext cx="47520" cy="9288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CE957AB5-4305-42A3-9504-BAECA1724E94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1976580" y="6015690"/>
                <a:ext cx="65160" cy="11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CC3BA2F9-8E60-4E08-808A-C7C4047E7131}"/>
                  </a:ext>
                </a:extLst>
              </p14:cNvPr>
              <p14:cNvContentPartPr/>
              <p14:nvPr/>
            </p14:nvContentPartPr>
            <p14:xfrm>
              <a:off x="1840860" y="6475770"/>
              <a:ext cx="32760" cy="1908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CC3BA2F9-8E60-4E08-808A-C7C4047E7131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831860" y="6467130"/>
                <a:ext cx="50400" cy="3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A5FD4911-1CEA-48E1-A1BC-FF9CD1978BBA}"/>
                  </a:ext>
                </a:extLst>
              </p14:cNvPr>
              <p14:cNvContentPartPr/>
              <p14:nvPr/>
            </p14:nvContentPartPr>
            <p14:xfrm>
              <a:off x="1772100" y="6669450"/>
              <a:ext cx="41040" cy="507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A5FD4911-1CEA-48E1-A1BC-FF9CD1978BBA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1763460" y="6660450"/>
                <a:ext cx="58680" cy="6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7591547-1905-414D-AADB-E930CFB9EBDD}"/>
                  </a:ext>
                </a:extLst>
              </p14:cNvPr>
              <p14:cNvContentPartPr/>
              <p14:nvPr/>
            </p14:nvContentPartPr>
            <p14:xfrm>
              <a:off x="1967580" y="6580530"/>
              <a:ext cx="15840" cy="399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7591547-1905-414D-AADB-E930CFB9EBDD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958580" y="6571890"/>
                <a:ext cx="33480" cy="5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6C6B76F0-4602-401B-9844-26133CB7B4C2}"/>
                  </a:ext>
                </a:extLst>
              </p14:cNvPr>
              <p14:cNvContentPartPr/>
              <p14:nvPr/>
            </p14:nvContentPartPr>
            <p14:xfrm>
              <a:off x="11586245" y="6168460"/>
              <a:ext cx="360" cy="36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6C6B76F0-4602-401B-9844-26133CB7B4C2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577605" y="615982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5E642159-4F85-42FC-9C2A-2736A9D86036}"/>
                  </a:ext>
                </a:extLst>
              </p14:cNvPr>
              <p14:cNvContentPartPr/>
              <p14:nvPr/>
            </p14:nvContentPartPr>
            <p14:xfrm>
              <a:off x="11245325" y="61544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5E642159-4F85-42FC-9C2A-2736A9D86036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236685" y="614578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AAE42431-4E4E-40D0-9A66-1D6AAC77FB2B}"/>
                  </a:ext>
                </a:extLst>
              </p14:cNvPr>
              <p14:cNvContentPartPr/>
              <p14:nvPr/>
            </p14:nvContentPartPr>
            <p14:xfrm>
              <a:off x="8338325" y="4612180"/>
              <a:ext cx="360" cy="3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AAE42431-4E4E-40D0-9A66-1D6AAC77FB2B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8329325" y="460354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9865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8A1C6-19F2-494C-823B-B018F90BA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703" y="901337"/>
            <a:ext cx="10515600" cy="5554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do we need to do next?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sz="2400" dirty="0">
                <a:latin typeface="Sassoon Penpals" panose="02000400000000000000" pitchFamily="50" charset="0"/>
              </a:rPr>
              <a:t>   </a:t>
            </a:r>
          </a:p>
          <a:p>
            <a:pPr marL="0" indent="0">
              <a:buNone/>
            </a:pPr>
            <a:r>
              <a:rPr lang="en-GB" sz="2400" dirty="0" smtClean="0">
                <a:latin typeface="Sassoon Penpals" panose="02000400000000000000" pitchFamily="50" charset="0"/>
              </a:rPr>
              <a:t>  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GB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3			</a:t>
            </a:r>
          </a:p>
          <a:p>
            <a:pPr marL="0" indent="0">
              <a:buNone/>
            </a:pPr>
            <a:r>
              <a:rPr lang="en-GB" sz="2400" u="sng" dirty="0" smtClean="0">
                <a:latin typeface="Sassoon Penpals" panose="02000400000000000000" pitchFamily="50" charset="0"/>
              </a:rPr>
              <a:t>x       </a:t>
            </a:r>
            <a:r>
              <a:rPr lang="en-GB" sz="2400" u="sng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4</a:t>
            </a:r>
            <a:r>
              <a:rPr lang="en-GB" sz="2400" dirty="0" smtClean="0">
                <a:latin typeface="Sassoon Penpals" panose="02000400000000000000" pitchFamily="50" charset="0"/>
              </a:rPr>
              <a:t>					</a:t>
            </a:r>
          </a:p>
          <a:p>
            <a:pPr marL="0" indent="0">
              <a:buNone/>
            </a:pPr>
            <a:r>
              <a:rPr lang="en-GB" sz="2400" u="sng" dirty="0" smtClean="0">
                <a:latin typeface="Sassoon Penpals" panose="02000400000000000000" pitchFamily="50" charset="0"/>
              </a:rPr>
              <a:t>     </a:t>
            </a:r>
            <a:r>
              <a:rPr lang="en-GB" sz="2400" u="sng" dirty="0">
                <a:solidFill>
                  <a:srgbClr val="FF0000"/>
                </a:solidFill>
                <a:latin typeface="Sassoon Penpals" panose="02000400000000000000" pitchFamily="50" charset="0"/>
              </a:rPr>
              <a:t>9 </a:t>
            </a:r>
            <a:r>
              <a:rPr lang="en-GB" sz="2400" u="sng" dirty="0">
                <a:latin typeface="Sassoon Penpals" panose="02000400000000000000" pitchFamily="50" charset="0"/>
              </a:rPr>
              <a:t>2</a:t>
            </a:r>
            <a:r>
              <a:rPr lang="en-GB" sz="2400" dirty="0">
                <a:latin typeface="Sassoon Penpals" panose="02000400000000000000" pitchFamily="50" charset="0"/>
              </a:rPr>
              <a:t>						</a:t>
            </a:r>
          </a:p>
          <a:p>
            <a:pPr marL="0" indent="0">
              <a:buNone/>
            </a:pPr>
            <a:r>
              <a:rPr lang="en-GB" sz="2400" dirty="0">
                <a:latin typeface="Sassoon Penpals" panose="02000400000000000000" pitchFamily="50" charset="0"/>
              </a:rPr>
              <a:t>      </a:t>
            </a:r>
            <a:r>
              <a:rPr lang="en-GB" sz="2400" dirty="0">
                <a:solidFill>
                  <a:srgbClr val="FF0000"/>
                </a:solidFill>
                <a:latin typeface="Sassoon Penpals" panose="02000400000000000000" pitchFamily="50" charset="0"/>
              </a:rPr>
              <a:t>1</a:t>
            </a:r>
            <a:r>
              <a:rPr lang="en-GB" sz="2400" dirty="0">
                <a:latin typeface="Sassoon Penpals" panose="02000400000000000000" pitchFamily="50" charset="0"/>
              </a:rPr>
              <a:t>				</a:t>
            </a:r>
            <a:r>
              <a:rPr lang="en-GB" sz="2400" dirty="0"/>
              <a:t>			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CFD5DEC-C321-4CD4-BC28-B29954673394}"/>
              </a:ext>
            </a:extLst>
          </p:cNvPr>
          <p:cNvCxnSpPr>
            <a:cxnSpLocks/>
          </p:cNvCxnSpPr>
          <p:nvPr/>
        </p:nvCxnSpPr>
        <p:spPr>
          <a:xfrm flipV="1">
            <a:off x="1417983" y="3790122"/>
            <a:ext cx="265043" cy="11927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526968" y="1780144"/>
            <a:ext cx="6309363" cy="31706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Multiply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don’t forget, we have one to add on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our carry over.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</a:p>
          <a:p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+ 1 = 9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Remember to cross out the carry over so you don’t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add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it again.</a:t>
            </a:r>
          </a:p>
          <a:p>
            <a:endParaRPr lang="en-GB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23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394F1-34F4-48F4-8C06-F06C21BF7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2609"/>
            <a:ext cx="10515600" cy="551435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do we do next?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Sassoon Penpals" panose="02000400000000000000" pitchFamily="50" charset="0"/>
              </a:rPr>
              <a:t>   </a:t>
            </a:r>
            <a:endParaRPr lang="en-GB" dirty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>
                <a:latin typeface="Sassoon Penpals" panose="02000400000000000000" pitchFamily="50" charset="0"/>
              </a:rPr>
              <a:t>  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2 3			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x       </a:t>
            </a:r>
            <a:r>
              <a:rPr lang="en-GB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dirty="0" smtClean="0">
                <a:latin typeface="Sassoon Penpals" panose="02000400000000000000" pitchFamily="50" charset="0"/>
              </a:rPr>
              <a:t>	</a:t>
            </a:r>
          </a:p>
          <a:p>
            <a:pPr marL="0" indent="0">
              <a:buNone/>
            </a:pPr>
            <a:r>
              <a:rPr lang="en-GB" u="sng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1 2 </a:t>
            </a:r>
            <a:r>
              <a:rPr lang="en-GB" u="sng" dirty="0" smtClean="0">
                <a:latin typeface="Sassoon Penpals" panose="02000400000000000000" pitchFamily="50" charset="0"/>
              </a:rPr>
              <a:t>9  2</a:t>
            </a:r>
            <a:r>
              <a:rPr lang="en-GB" dirty="0" smtClean="0">
                <a:latin typeface="Sassoon Penpals" panose="02000400000000000000" pitchFamily="50" charset="0"/>
              </a:rPr>
              <a:t>						</a:t>
            </a:r>
          </a:p>
          <a:p>
            <a:pPr marL="0" indent="0">
              <a:buNone/>
            </a:pPr>
            <a:r>
              <a:rPr lang="en-GB" dirty="0" smtClean="0">
                <a:latin typeface="Sassoon Penpals" panose="02000400000000000000" pitchFamily="50" charset="0"/>
              </a:rPr>
              <a:t>      </a:t>
            </a:r>
            <a:r>
              <a:rPr lang="en-GB" dirty="0">
                <a:latin typeface="Sassoon Penpals" panose="02000400000000000000" pitchFamily="50" charset="0"/>
              </a:rPr>
              <a:t>1				</a:t>
            </a:r>
            <a:endParaRPr lang="en-GB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B1030A3-E4E7-44C4-B26E-B95A323A27C6}"/>
              </a:ext>
            </a:extLst>
          </p:cNvPr>
          <p:cNvCxnSpPr>
            <a:cxnSpLocks/>
          </p:cNvCxnSpPr>
          <p:nvPr/>
        </p:nvCxnSpPr>
        <p:spPr>
          <a:xfrm flipV="1">
            <a:off x="1418172" y="3843320"/>
            <a:ext cx="265043" cy="11927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075608" y="1727893"/>
            <a:ext cx="5708471" cy="29486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Multiply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3 =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As this equals more than 9, we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need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place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our one from the 12, in the thousands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column</a:t>
            </a:r>
            <a:endParaRPr lang="en-GB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838200" y="55004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323 x 4 = 1292 </a:t>
            </a:r>
          </a:p>
        </p:txBody>
      </p:sp>
    </p:spTree>
    <p:extLst>
      <p:ext uri="{BB962C8B-B14F-4D97-AF65-F5344CB8AC3E}">
        <p14:creationId xmlns:p14="http://schemas.microsoft.com/office/powerpoint/2010/main" val="147152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" y="443504"/>
            <a:ext cx="10515600" cy="69296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Now it’s your turn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20" y="129004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the following questions remembering to set the out using the correct method.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116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  	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115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5=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213 x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	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418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x 5 =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107 x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 	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312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x 6 = 	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215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 	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119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x 6 =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529 x 5 =		136 x 7 = 		356 x 4 =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Can you try our reasoning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too on the next page.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957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4131" t="22768" r="52677" b="23482"/>
          <a:stretch/>
        </p:blipFill>
        <p:spPr>
          <a:xfrm>
            <a:off x="718458" y="352696"/>
            <a:ext cx="4572000" cy="5957455"/>
          </a:xfrm>
          <a:prstGeom prst="rect">
            <a:avLst/>
          </a:prstGeom>
        </p:spPr>
      </p:pic>
      <p:sp>
        <p:nvSpPr>
          <p:cNvPr id="2" name="Oval Callout 1"/>
          <p:cNvSpPr/>
          <p:nvPr/>
        </p:nvSpPr>
        <p:spPr>
          <a:xfrm>
            <a:off x="8216538" y="1136468"/>
            <a:ext cx="3357154" cy="3513909"/>
          </a:xfrm>
          <a:prstGeom prst="wedgeEllipseCallout">
            <a:avLst>
              <a:gd name="adj1" fmla="val -47620"/>
              <a:gd name="adj2" fmla="val 513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How will we work this out? First read the question carefully.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Remember the easiest way to check who is right or wrong is to work the calculations out yourself. Then you can check who is right.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4869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348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Sassoon Penpals</vt:lpstr>
      <vt:lpstr>Office Theme</vt:lpstr>
      <vt:lpstr>Learning Intention To multiply two numbers</vt:lpstr>
      <vt:lpstr>Here is our question          323 x 4 =</vt:lpstr>
      <vt:lpstr>PowerPoint Presentation</vt:lpstr>
      <vt:lpstr>PowerPoint Presentation</vt:lpstr>
      <vt:lpstr>Now it’s your turn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multiplication</dc:title>
  <dc:creator>Lincoln-Johnson, Nicola</dc:creator>
  <cp:lastModifiedBy>Conroy, Bekki</cp:lastModifiedBy>
  <cp:revision>13</cp:revision>
  <dcterms:created xsi:type="dcterms:W3CDTF">2021-01-11T13:03:01Z</dcterms:created>
  <dcterms:modified xsi:type="dcterms:W3CDTF">2021-02-24T09:30:33Z</dcterms:modified>
</cp:coreProperties>
</file>