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5" r:id="rId4"/>
    <p:sldId id="259" r:id="rId5"/>
    <p:sldId id="260" r:id="rId6"/>
    <p:sldId id="263" r:id="rId7"/>
    <p:sldId id="264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DB8B8-7150-41FB-B824-2B82ADD99052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470A2-87FC-4113-AF1C-0D8FF5F11E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466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D1C5-D5A6-4B89-B5C1-8C3F06443FC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6BAF-7F40-4E8C-92F8-9FFA0A392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202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D1C5-D5A6-4B89-B5C1-8C3F06443FC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6BAF-7F40-4E8C-92F8-9FFA0A392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8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D1C5-D5A6-4B89-B5C1-8C3F06443FC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6BAF-7F40-4E8C-92F8-9FFA0A392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21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D1C5-D5A6-4B89-B5C1-8C3F06443FC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6BAF-7F40-4E8C-92F8-9FFA0A392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5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D1C5-D5A6-4B89-B5C1-8C3F06443FC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6BAF-7F40-4E8C-92F8-9FFA0A392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71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D1C5-D5A6-4B89-B5C1-8C3F06443FC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6BAF-7F40-4E8C-92F8-9FFA0A392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83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D1C5-D5A6-4B89-B5C1-8C3F06443FC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6BAF-7F40-4E8C-92F8-9FFA0A392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815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D1C5-D5A6-4B89-B5C1-8C3F06443FC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6BAF-7F40-4E8C-92F8-9FFA0A392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943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D1C5-D5A6-4B89-B5C1-8C3F06443FC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6BAF-7F40-4E8C-92F8-9FFA0A392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01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D1C5-D5A6-4B89-B5C1-8C3F06443FC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6BAF-7F40-4E8C-92F8-9FFA0A392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842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D1C5-D5A6-4B89-B5C1-8C3F06443FC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6BAF-7F40-4E8C-92F8-9FFA0A392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761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D1C5-D5A6-4B89-B5C1-8C3F06443FC0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46BAF-7F40-4E8C-92F8-9FFA0A3926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98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PSHE: Discuss topical events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3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Schools opening- 8</a:t>
            </a:r>
            <a:r>
              <a:rPr lang="en-GB" u="sng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March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GB" u="sng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March 2021	</a:t>
            </a:r>
          </a:p>
          <a:p>
            <a:pPr marL="0" indent="0">
              <a:buNone/>
            </a:pPr>
            <a:endParaRPr lang="en-GB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Back to school</a:t>
            </a:r>
          </a:p>
          <a:p>
            <a:pPr marL="0" indent="0">
              <a:buNone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20887"/>
            <a:ext cx="2592288" cy="316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31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Schools opening- 8</a:t>
            </a:r>
            <a:r>
              <a:rPr lang="en-GB" u="sng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March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How does coming back to school make you feel?</a:t>
            </a:r>
          </a:p>
          <a:p>
            <a:pPr marL="0" indent="0">
              <a:buNone/>
            </a:pPr>
            <a:endParaRPr lang="en-GB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24103"/>
            <a:ext cx="2016224" cy="19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14" y="2924944"/>
            <a:ext cx="1893475" cy="156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653136"/>
            <a:ext cx="1935658" cy="1935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23353"/>
            <a:ext cx="1657722" cy="185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482" y="2276872"/>
            <a:ext cx="1896417" cy="1566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45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707620" cy="54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921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Step 2 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864" y="1600200"/>
            <a:ext cx="44322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222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Step 3 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562" y="1600200"/>
            <a:ext cx="43288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87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Step 4 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1615281"/>
            <a:ext cx="58578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13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>
                <a:latin typeface="Arial" panose="020B0604020202020204" pitchFamily="34" charset="0"/>
                <a:cs typeface="Arial" panose="020B0604020202020204" pitchFamily="34" charset="0"/>
              </a:rPr>
              <a:t>Your thoughts</a:t>
            </a:r>
            <a:endParaRPr lang="en-GB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Now discuss these questions: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What makes you feel happy?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Does anything make you feel sad?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Name one thing you enjoyed learning from home.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Name one thing you are going to enjoy about coming back to school.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631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77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PSHE: Discuss topical events</vt:lpstr>
      <vt:lpstr>Schools opening- 8th March</vt:lpstr>
      <vt:lpstr>Schools opening- 8th March</vt:lpstr>
      <vt:lpstr>Step 1</vt:lpstr>
      <vt:lpstr>Step 2 </vt:lpstr>
      <vt:lpstr>Step 3 </vt:lpstr>
      <vt:lpstr>Step 4 </vt:lpstr>
      <vt:lpstr>Your thoughts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PSHE:</dc:title>
  <dc:creator>Craggs, Charlotte</dc:creator>
  <cp:lastModifiedBy>Craggs, Charlotte</cp:lastModifiedBy>
  <cp:revision>6</cp:revision>
  <dcterms:created xsi:type="dcterms:W3CDTF">2021-02-24T10:37:10Z</dcterms:created>
  <dcterms:modified xsi:type="dcterms:W3CDTF">2021-02-24T11:23:02Z</dcterms:modified>
</cp:coreProperties>
</file>