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8F4"/>
    <a:srgbClr val="805799"/>
    <a:srgbClr val="28235B"/>
    <a:srgbClr val="D93627"/>
    <a:srgbClr val="F36639"/>
    <a:srgbClr val="FFEA39"/>
    <a:srgbClr val="679940"/>
    <a:srgbClr val="C0E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3773" autoAdjust="0"/>
  </p:normalViewPr>
  <p:slideViewPr>
    <p:cSldViewPr snapToGrid="0">
      <p:cViewPr varScale="1">
        <p:scale>
          <a:sx n="69" d="100"/>
          <a:sy n="69" d="100"/>
        </p:scale>
        <p:origin x="124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8FA4F-DEA3-4F8A-9950-6353BF572D4A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D5AB-4541-4AE9-96E8-D732873C5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9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3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8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2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6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6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8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2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9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7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899D-1EDC-48F5-B466-64C1635A35E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3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Today we will be looking at 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conjunctions. 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Can you remember what a conjunction does?</a:t>
            </a:r>
          </a:p>
          <a:p>
            <a:pPr algn="ctr"/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Hint: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951019"/>
            <a:ext cx="2590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9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01"/>
    </mc:Choice>
    <mc:Fallback xmlns="">
      <p:transition spd="slow" advTm="1390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 conjunction is used to join (or stick) two parts of a sentence together. These parts are called 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clauses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We have learned three co-ordinating conjunctions so far. These can be used to join two 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clauses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together.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Can you remember the conjunctions?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9054" y="1399309"/>
            <a:ext cx="1925782" cy="192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33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01"/>
    </mc:Choice>
    <mc:Fallback xmlns="">
      <p:transition spd="slow" advTm="1390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Co-ordinating conjunctions</a:t>
            </a:r>
          </a:p>
          <a:p>
            <a:pPr algn="ctr"/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and				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or 		but</a:t>
            </a:r>
          </a:p>
          <a:p>
            <a:pPr algn="ctr"/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Can you spot the conjunctions in the following sentences?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92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01"/>
    </mc:Choice>
    <mc:Fallback xmlns="">
      <p:transition spd="slow" advTm="1390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920621"/>
            <a:ext cx="9906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Gretel was scared that they were all alone in the forest so she cried bitterly.</a:t>
            </a:r>
          </a:p>
          <a:p>
            <a:pPr algn="ctr"/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The children were still lost but all of the breadcrumbs had disappeared.</a:t>
            </a:r>
          </a:p>
          <a:p>
            <a:pPr algn="ctr"/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Eventually they saw a tiny house in the woods and they decided to go closer.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35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01"/>
    </mc:Choice>
    <mc:Fallback xmlns="">
      <p:transition spd="slow" advTm="1390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Gretel was scared that they were all alone in the forest </a:t>
            </a:r>
            <a:r>
              <a:rPr lang="en-GB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she cried bitterly.</a:t>
            </a:r>
          </a:p>
          <a:p>
            <a:pPr algn="ctr"/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The children were still lost </a:t>
            </a:r>
            <a:r>
              <a:rPr lang="en-GB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all of the breadcrumbs had disappeared.</a:t>
            </a:r>
          </a:p>
          <a:p>
            <a:pPr algn="ctr"/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Eventually they saw a tiny house in the woods </a:t>
            </a:r>
            <a:r>
              <a:rPr lang="en-GB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they decided to go closer.</a:t>
            </a:r>
          </a:p>
          <a:p>
            <a:pPr algn="ctr"/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underlined conjunctions join the clauses together.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0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01"/>
    </mc:Choice>
    <mc:Fallback xmlns="">
      <p:transition spd="slow" advTm="1390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Co-ordinating conjunctions</a:t>
            </a:r>
          </a:p>
          <a:p>
            <a:pPr algn="ctr"/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and				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or 		but</a:t>
            </a:r>
          </a:p>
          <a:p>
            <a:pPr algn="ctr"/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make sentences more interesting by extending them. You can do this by joining clauses together with conjunctions.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01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01"/>
    </mc:Choice>
    <mc:Fallback xmlns="">
      <p:transition spd="slow" advTm="1390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Co-ordinating conjunctions</a:t>
            </a:r>
          </a:p>
          <a:p>
            <a:pPr algn="ctr"/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and				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or 		but</a:t>
            </a:r>
          </a:p>
          <a:p>
            <a:pPr algn="ctr"/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Extend the sentences on the worksheet by adding a conjunction and the second clause to the sentence. Make sure you choose a conjunction that makes sense.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06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01"/>
    </mc:Choice>
    <mc:Fallback xmlns="">
      <p:transition spd="slow" advTm="1390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256</Words>
  <Application>Microsoft Office PowerPoint</Application>
  <PresentationFormat>A4 Paper (210x297 mm)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Thom, Shona</dc:creator>
  <cp:lastModifiedBy>Thom, Shona</cp:lastModifiedBy>
  <cp:revision>50</cp:revision>
  <dcterms:created xsi:type="dcterms:W3CDTF">2021-01-12T12:51:38Z</dcterms:created>
  <dcterms:modified xsi:type="dcterms:W3CDTF">2021-01-26T14:23:34Z</dcterms:modified>
</cp:coreProperties>
</file>