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65" r:id="rId2"/>
    <p:sldId id="266" r:id="rId3"/>
    <p:sldId id="267" r:id="rId4"/>
    <p:sldId id="268" r:id="rId5"/>
    <p:sldId id="269" r:id="rId6"/>
    <p:sldId id="270" r:id="rId7"/>
    <p:sldId id="271" r:id="rId8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5C8F4"/>
    <a:srgbClr val="805799"/>
    <a:srgbClr val="28235B"/>
    <a:srgbClr val="D93627"/>
    <a:srgbClr val="F36639"/>
    <a:srgbClr val="FFEA39"/>
    <a:srgbClr val="679940"/>
    <a:srgbClr val="C0E7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5" autoAdjust="0"/>
    <p:restoredTop sz="93773" autoAdjust="0"/>
  </p:normalViewPr>
  <p:slideViewPr>
    <p:cSldViewPr snapToGrid="0">
      <p:cViewPr varScale="1">
        <p:scale>
          <a:sx n="69" d="100"/>
          <a:sy n="69" d="100"/>
        </p:scale>
        <p:origin x="1248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28FA4F-DEA3-4F8A-9950-6353BF572D4A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12D5AB-4541-4AE9-96E8-D732873C51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86999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1134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0581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4523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6221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7468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3669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1183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5328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2199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4079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6300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B2899D-1EDC-48F5-B466-64C1635A35E8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637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BC8E0F3-2BC8-8F44-AA65-9ACA92B600B4}"/>
              </a:ext>
            </a:extLst>
          </p:cNvPr>
          <p:cNvSpPr txBox="1"/>
          <p:nvPr/>
        </p:nvSpPr>
        <p:spPr>
          <a:xfrm>
            <a:off x="0" y="0"/>
            <a:ext cx="9906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Today we will be looking at </a:t>
            </a:r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conjunctions. </a:t>
            </a:r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Can you remember what a conjunction does?</a:t>
            </a:r>
          </a:p>
          <a:p>
            <a:pPr algn="ctr"/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Hint: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0" y="2951019"/>
            <a:ext cx="2590800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095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901"/>
    </mc:Choice>
    <mc:Fallback xmlns="">
      <p:transition spd="slow" advTm="13901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BC8E0F3-2BC8-8F44-AA65-9ACA92B600B4}"/>
              </a:ext>
            </a:extLst>
          </p:cNvPr>
          <p:cNvSpPr txBox="1"/>
          <p:nvPr/>
        </p:nvSpPr>
        <p:spPr>
          <a:xfrm>
            <a:off x="0" y="0"/>
            <a:ext cx="9906000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A conjunction is used to join (or stick) two parts of a sentence together. These parts are called </a:t>
            </a:r>
            <a:r>
              <a:rPr lang="en-GB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clauses</a:t>
            </a:r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We have learned three co-ordinating conjunctions so far. These can be used to join two </a:t>
            </a:r>
            <a:r>
              <a:rPr lang="en-GB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clauses</a:t>
            </a:r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together.</a:t>
            </a:r>
          </a:p>
          <a:p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Can you remember the conjunctions?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9054" y="1399309"/>
            <a:ext cx="1925782" cy="1925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0336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901"/>
    </mc:Choice>
    <mc:Fallback xmlns="">
      <p:transition spd="slow" advTm="13901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BC8E0F3-2BC8-8F44-AA65-9ACA92B600B4}"/>
              </a:ext>
            </a:extLst>
          </p:cNvPr>
          <p:cNvSpPr txBox="1"/>
          <p:nvPr/>
        </p:nvSpPr>
        <p:spPr>
          <a:xfrm>
            <a:off x="0" y="0"/>
            <a:ext cx="9906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Co-ordinating conjunctions</a:t>
            </a:r>
          </a:p>
          <a:p>
            <a:pPr algn="ctr"/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and				</a:t>
            </a:r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or 		but</a:t>
            </a:r>
          </a:p>
          <a:p>
            <a:pPr algn="ctr"/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Can you spot the conjunctions in the following sentences?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5923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901"/>
    </mc:Choice>
    <mc:Fallback xmlns="">
      <p:transition spd="slow" advTm="13901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BC8E0F3-2BC8-8F44-AA65-9ACA92B600B4}"/>
              </a:ext>
            </a:extLst>
          </p:cNvPr>
          <p:cNvSpPr txBox="1"/>
          <p:nvPr/>
        </p:nvSpPr>
        <p:spPr>
          <a:xfrm>
            <a:off x="0" y="920621"/>
            <a:ext cx="99060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Gretel was scared that they were all alone in the forest so she cried bitterly.</a:t>
            </a:r>
          </a:p>
          <a:p>
            <a:pPr algn="ctr"/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The children were still lost but all of the breadcrumbs had disappeared.</a:t>
            </a:r>
          </a:p>
          <a:p>
            <a:pPr algn="ctr"/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Eventually they saw a tiny house in the woods and they decided to go closer. 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1354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901"/>
    </mc:Choice>
    <mc:Fallback xmlns="">
      <p:transition spd="slow" advTm="13901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BC8E0F3-2BC8-8F44-AA65-9ACA92B600B4}"/>
              </a:ext>
            </a:extLst>
          </p:cNvPr>
          <p:cNvSpPr txBox="1"/>
          <p:nvPr/>
        </p:nvSpPr>
        <p:spPr>
          <a:xfrm>
            <a:off x="0" y="0"/>
            <a:ext cx="9906000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Gretel was scared that they were all alone in the forest </a:t>
            </a:r>
            <a:r>
              <a:rPr lang="en-GB" sz="4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she cried bitterly.</a:t>
            </a:r>
          </a:p>
          <a:p>
            <a:pPr algn="ctr"/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The children were still lost </a:t>
            </a:r>
            <a:r>
              <a:rPr lang="en-GB" sz="4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but</a:t>
            </a:r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all of the breadcrumbs had disappeared.</a:t>
            </a:r>
          </a:p>
          <a:p>
            <a:pPr algn="ctr"/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Eventually they saw a tiny house in the woods </a:t>
            </a:r>
            <a:r>
              <a:rPr lang="en-GB" sz="4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they decided to go closer.</a:t>
            </a:r>
          </a:p>
          <a:p>
            <a:pPr algn="ctr"/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 underlined conjunctions join the clauses together.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909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901"/>
    </mc:Choice>
    <mc:Fallback xmlns="">
      <p:transition spd="slow" advTm="13901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BC8E0F3-2BC8-8F44-AA65-9ACA92B600B4}"/>
              </a:ext>
            </a:extLst>
          </p:cNvPr>
          <p:cNvSpPr txBox="1"/>
          <p:nvPr/>
        </p:nvSpPr>
        <p:spPr>
          <a:xfrm>
            <a:off x="0" y="0"/>
            <a:ext cx="99060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Co-ordinating conjunctions</a:t>
            </a:r>
          </a:p>
          <a:p>
            <a:pPr algn="ctr"/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and				</a:t>
            </a:r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or 		but</a:t>
            </a:r>
          </a:p>
          <a:p>
            <a:pPr algn="ctr"/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You can make sentences more interesting by extending them. You can do this by joining clauses together with conjunctions.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4014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901"/>
    </mc:Choice>
    <mc:Fallback xmlns="">
      <p:transition spd="slow" advTm="13901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BC8E0F3-2BC8-8F44-AA65-9ACA92B600B4}"/>
              </a:ext>
            </a:extLst>
          </p:cNvPr>
          <p:cNvSpPr txBox="1"/>
          <p:nvPr/>
        </p:nvSpPr>
        <p:spPr>
          <a:xfrm>
            <a:off x="0" y="0"/>
            <a:ext cx="99060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Co-ordinating conjunctions</a:t>
            </a:r>
          </a:p>
          <a:p>
            <a:pPr algn="ctr"/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and				</a:t>
            </a:r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or 		but</a:t>
            </a:r>
          </a:p>
          <a:p>
            <a:pPr algn="ctr"/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Extend the sentences on the worksheet by adding a conjunction and the second clause to the sentence. Make sure you choose a conjunction that makes sense.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0062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901"/>
    </mc:Choice>
    <mc:Fallback xmlns="">
      <p:transition spd="slow" advTm="13901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476</TotalTime>
  <Words>256</Words>
  <Application>Microsoft Office PowerPoint</Application>
  <PresentationFormat>A4 Paper (210x297 mm)</PresentationFormat>
  <Paragraphs>41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Thom, Shona</dc:creator>
  <cp:lastModifiedBy>Thom, Shona</cp:lastModifiedBy>
  <cp:revision>50</cp:revision>
  <dcterms:created xsi:type="dcterms:W3CDTF">2021-01-12T12:51:38Z</dcterms:created>
  <dcterms:modified xsi:type="dcterms:W3CDTF">2021-01-26T14:23:34Z</dcterms:modified>
</cp:coreProperties>
</file>