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1E6030-567E-1405-A976-F5B78A4064A1}" v="94" dt="2021-01-12T15:08:14.208"/>
    <p1510:client id="{42F45A3E-F3D7-9653-ECC4-A1D720069162}" v="362" dt="2021-01-12T15:18:02.644"/>
    <p1510:client id="{A9249916-ECF6-41FC-8694-D25AC4EDDECD}" v="487" dt="2021-01-12T14:52:56.831"/>
    <p1510:client id="{C657AEE3-C382-6713-E3BA-1DF1A0C36C4D}" v="233" dt="2021-01-12T15:56:36.9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  <p:transition advClick="0" advTm="10000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  <p:transition advClick="0" advTm="10000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  <p:transition advClick="0" advTm="10000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  <p:transition advClick="0" advTm="10000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  <p:transition advClick="0" advTm="10000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  <p:transition advClick="0" advTm="10000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  <p:transition advClick="0" advTm="10000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  <p:transition advClick="0" advTm="10000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  <p:transition advClick="0" advTm="10000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  <p:transition advClick="0" advTm="10000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  <p:transition advClick="0" advTm="10000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pPr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10000">
    <p:wipe dir="r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ser\OneDrive\Documents\Sound%20recordings\begining%20of%20te%20powerpoint.m4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OneDrive\Documents\Sound%20recordings\two%20little%20dicky%20birds%20song.m4a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OneDrive\Documents\Sound%20recordings\one%20two%20three%20four%20five%20once%20I%20caught%20a%20fish%20alive.m4a" TargetMode="Externa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OneDrive\Documents\Sound%20recordings\baa%20baa%20black%20sheep.m4a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OneDrive\Documents\Sound%20recordings\Incy%20Wincy%20Spider.m4a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OneDrive\Documents\Sound%20recordings\FIVE%20LITTLE%20SPECKLED%20FROGS.m4a" TargetMode="Externa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OneDrive\Documents\Sound%20recordings\HUMPTY%20DUMPTY%20SONG.m4a" TargetMode="Externa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ser\OneDrive\Documents\Sound%20recordings\end%20of%20the%20session.m4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Calibri Light"/>
              </a:rPr>
              <a:t>“Hello children</a:t>
            </a:r>
            <a:br>
              <a:rPr lang="en-US" dirty="0" smtClean="0">
                <a:cs typeface="Calibri Light"/>
              </a:rPr>
            </a:br>
            <a:r>
              <a:rPr lang="en-US" dirty="0" smtClean="0">
                <a:cs typeface="Calibri Light"/>
              </a:rPr>
              <a:t> Hope </a:t>
            </a:r>
            <a:r>
              <a:rPr lang="en-US" dirty="0">
                <a:cs typeface="Calibri Light"/>
              </a:rPr>
              <a:t>you are all </a:t>
            </a:r>
            <a:r>
              <a:rPr lang="en-US" dirty="0" smtClean="0">
                <a:cs typeface="Calibri Light"/>
              </a:rPr>
              <a:t>well today”</a:t>
            </a:r>
            <a:r>
              <a:rPr lang="en-US" dirty="0">
                <a:cs typeface="Calibri Light"/>
              </a:rPr>
              <a:t> 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5564" y="4156220"/>
            <a:ext cx="9144000" cy="165576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4000" dirty="0">
                <a:ea typeface="+mn-lt"/>
                <a:cs typeface="+mn-lt"/>
              </a:rPr>
              <a:t>Here are some of our </a:t>
            </a:r>
            <a:r>
              <a:rPr lang="en-US" sz="4000" dirty="0" err="1">
                <a:ea typeface="+mn-lt"/>
                <a:cs typeface="+mn-lt"/>
              </a:rPr>
              <a:t>favourite</a:t>
            </a:r>
            <a:r>
              <a:rPr lang="en-US" sz="4000" dirty="0">
                <a:ea typeface="+mn-lt"/>
                <a:cs typeface="+mn-lt"/>
              </a:rPr>
              <a:t> songs, rhymes and poems that we have been learning in school. </a:t>
            </a:r>
          </a:p>
          <a:p>
            <a:endParaRPr lang="en-US" sz="4000" dirty="0">
              <a:cs typeface="Calibri"/>
            </a:endParaRPr>
          </a:p>
        </p:txBody>
      </p:sp>
      <p:pic>
        <p:nvPicPr>
          <p:cNvPr id="4" name="begining of te powerpoint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551714" y="755469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ransition advClick="0" advTm="1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5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6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D54FD6-42DE-45F6-B2DD-CA69EADD2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4000">
                <a:cs typeface="Calibri Light"/>
              </a:rPr>
              <a:t>Two Little Dicky Birds</a:t>
            </a:r>
            <a:endParaRPr lang="en-US" sz="400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9A7A4-D9B0-4F88-9893-E1A6E0C90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100" b="1">
                <a:ea typeface="+mn-lt"/>
                <a:cs typeface="+mn-lt"/>
              </a:rPr>
              <a:t>Finger play:</a:t>
            </a:r>
            <a:r>
              <a:rPr lang="en-US" sz="1100">
                <a:ea typeface="+mn-lt"/>
                <a:cs typeface="+mn-lt"/>
              </a:rPr>
              <a:t> "Two Little Dicky Birds" is often used as a "finger play". Doing the finger play while singing, makes this song even more fun. So let's learn how to do "Two Little Dicky Birds" as a finger game:</a:t>
            </a:r>
            <a:endParaRPr lang="en-US" sz="1100">
              <a:cs typeface="Calibri" panose="020F0502020204030204"/>
            </a:endParaRPr>
          </a:p>
          <a:p>
            <a:r>
              <a:rPr lang="en-US" sz="1100">
                <a:ea typeface="+mn-lt"/>
                <a:cs typeface="+mn-lt"/>
              </a:rPr>
              <a:t>The finger game is played with both hands. Point both index fingers in the air and let them represent to different "persons" - Peter and Paul. So we go like:</a:t>
            </a:r>
            <a:endParaRPr lang="en-US" sz="1100"/>
          </a:p>
          <a:p>
            <a:r>
              <a:rPr lang="en-US" sz="1100" b="1">
                <a:ea typeface="+mn-lt"/>
                <a:cs typeface="+mn-lt"/>
              </a:rPr>
              <a:t>Two little dicky birds sitting on the wall:</a:t>
            </a:r>
            <a:r>
              <a:rPr lang="en-US" sz="1100">
                <a:ea typeface="+mn-lt"/>
                <a:cs typeface="+mn-lt"/>
              </a:rPr>
              <a:t> both index fingers up in the air, move both of them.</a:t>
            </a:r>
            <a:br>
              <a:rPr lang="en-US" sz="1100">
                <a:ea typeface="+mn-lt"/>
                <a:cs typeface="+mn-lt"/>
              </a:rPr>
            </a:br>
            <a:endParaRPr lang="en-US" sz="1100">
              <a:ea typeface="+mn-lt"/>
              <a:cs typeface="+mn-lt"/>
            </a:endParaRPr>
          </a:p>
          <a:p>
            <a:r>
              <a:rPr lang="en-US" sz="1100" b="1">
                <a:ea typeface="+mn-lt"/>
                <a:cs typeface="+mn-lt"/>
              </a:rPr>
              <a:t>One named Peter: </a:t>
            </a:r>
            <a:r>
              <a:rPr lang="en-US" sz="1100">
                <a:ea typeface="+mn-lt"/>
                <a:cs typeface="+mn-lt"/>
              </a:rPr>
              <a:t>Wiggle one index finger ("the Peter finger")</a:t>
            </a:r>
            <a:endParaRPr lang="en-US" sz="1100"/>
          </a:p>
          <a:p>
            <a:r>
              <a:rPr lang="en-US" sz="1100" b="1">
                <a:ea typeface="+mn-lt"/>
                <a:cs typeface="+mn-lt"/>
              </a:rPr>
              <a:t>One named Paul:</a:t>
            </a:r>
            <a:r>
              <a:rPr lang="en-US" sz="1100">
                <a:ea typeface="+mn-lt"/>
                <a:cs typeface="+mn-lt"/>
              </a:rPr>
              <a:t> Wiggle the other index finger (the Paul finger)</a:t>
            </a:r>
            <a:endParaRPr lang="en-US" sz="1100"/>
          </a:p>
          <a:p>
            <a:r>
              <a:rPr lang="en-US" sz="1100" b="1">
                <a:ea typeface="+mn-lt"/>
                <a:cs typeface="+mn-lt"/>
              </a:rPr>
              <a:t>Fly away Peter:</a:t>
            </a:r>
            <a:r>
              <a:rPr lang="en-US" sz="1100">
                <a:ea typeface="+mn-lt"/>
                <a:cs typeface="+mn-lt"/>
              </a:rPr>
              <a:t> quickly draw the hand with "the Peter finger" behind your head and hide it.</a:t>
            </a:r>
            <a:endParaRPr lang="en-US" sz="1100"/>
          </a:p>
          <a:p>
            <a:r>
              <a:rPr lang="en-US" sz="1100" b="1">
                <a:ea typeface="+mn-lt"/>
                <a:cs typeface="+mn-lt"/>
              </a:rPr>
              <a:t>Fly away Paul:</a:t>
            </a:r>
            <a:r>
              <a:rPr lang="en-US" sz="1100">
                <a:ea typeface="+mn-lt"/>
                <a:cs typeface="+mn-lt"/>
              </a:rPr>
              <a:t> quickly draw the other hand ("the Paul finger's hand") behind your head and hide it.</a:t>
            </a:r>
            <a:endParaRPr lang="en-US" sz="1100"/>
          </a:p>
          <a:p>
            <a:r>
              <a:rPr lang="en-US" sz="1100" b="1">
                <a:ea typeface="+mn-lt"/>
                <a:cs typeface="+mn-lt"/>
              </a:rPr>
              <a:t>Come back Peter:</a:t>
            </a:r>
            <a:r>
              <a:rPr lang="en-US" sz="1100">
                <a:ea typeface="+mn-lt"/>
                <a:cs typeface="+mn-lt"/>
              </a:rPr>
              <a:t> reverse the last action with "the Peter finger" hand</a:t>
            </a:r>
            <a:endParaRPr lang="en-US" sz="1100"/>
          </a:p>
          <a:p>
            <a:r>
              <a:rPr lang="en-US" sz="1100" b="1">
                <a:ea typeface="+mn-lt"/>
                <a:cs typeface="+mn-lt"/>
              </a:rPr>
              <a:t>Come back Peter:</a:t>
            </a:r>
            <a:r>
              <a:rPr lang="en-US" sz="1100">
                <a:ea typeface="+mn-lt"/>
                <a:cs typeface="+mn-lt"/>
              </a:rPr>
              <a:t> reverse the last action with "the Paul finger" hand</a:t>
            </a:r>
            <a:endParaRPr lang="en-US" sz="1100"/>
          </a:p>
          <a:p>
            <a:endParaRPr lang="en-US" sz="1100">
              <a:cs typeface="Calibri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Graphical user interface&#10;&#10;Description automatically generated">
            <a:extLst>
              <a:ext uri="{FF2B5EF4-FFF2-40B4-BE49-F238E27FC236}">
                <a16:creationId xmlns:a16="http://schemas.microsoft.com/office/drawing/2014/main" id="{DA1F51EF-C23A-472C-AB3A-AFA496C102A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6601" r="25382" b="-1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pic>
        <p:nvPicPr>
          <p:cNvPr id="12" name="two little dicky birds song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5290457" y="44196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301898"/>
      </p:ext>
    </p:extLst>
  </p:cSld>
  <p:clrMapOvr>
    <a:masterClrMapping/>
  </p:clrMapOvr>
  <p:transition advClick="0" advTm="1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814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F1B1F-4867-4645-9D3B-8D213F288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4964" y="1776985"/>
            <a:ext cx="4036334" cy="202129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800" dirty="0"/>
              <a:t>One, Two, Three, </a:t>
            </a:r>
            <a:r>
              <a:rPr lang="en-US" sz="3800" dirty="0" smtClean="0"/>
              <a:t>Four ,Five once 	 </a:t>
            </a:r>
            <a:r>
              <a:rPr lang="en-US" sz="3800" dirty="0"/>
              <a:t>I caught a fish alive.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6048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1" name="one two three four five once I caught a fish alive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531429" y="298269"/>
            <a:ext cx="587828" cy="587828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838200" y="1825625"/>
            <a:ext cx="5645727" cy="4351338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6150" name="Picture 6" descr="See the sourc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96685" y="526474"/>
            <a:ext cx="4240878" cy="57496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80525236"/>
      </p:ext>
    </p:extLst>
  </p:cSld>
  <p:clrMapOvr>
    <a:masterClrMapping/>
  </p:clrMapOvr>
  <p:transition advClick="0" advTm="1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37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2542EEC-4F7C-4AE2-933E-EAC8EB3FA37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B8E29E-7A4C-4F0B-AE6D-6D047CE33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7479" y="1905717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/>
              <a:t>Baa, Baa Black Sheep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824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E9409A1D-092C-4B64-8BAA-320D1724E3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t="7204" r="2" b="21217"/>
          <a:stretch/>
        </p:blipFill>
        <p:spPr>
          <a:xfrm>
            <a:off x="707382" y="483326"/>
            <a:ext cx="5536001" cy="5786845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6048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baa baa black sheep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040881" y="193765"/>
            <a:ext cx="679268" cy="57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136543"/>
      </p:ext>
    </p:extLst>
  </p:cSld>
  <p:clrMapOvr>
    <a:masterClrMapping/>
  </p:clrMapOvr>
  <p:transition advClick="0" advTm="1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92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45B1D5C-0827-4AF0-8186-11FC5A8B8B9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19090E-5E0E-4D72-83C1-E8A5386AF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Incy Wincy Spider</a:t>
            </a:r>
            <a:br>
              <a:rPr lang="en-US" sz="3700"/>
            </a:br>
            <a:endParaRPr lang="en-US" sz="37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Diagram, text&#10;&#10;Description automatically generated">
            <a:extLst>
              <a:ext uri="{FF2B5EF4-FFF2-40B4-BE49-F238E27FC236}">
                <a16:creationId xmlns:a16="http://schemas.microsoft.com/office/drawing/2014/main" id="{FDEEB59B-894D-4D0C-B8BE-3DA66909FA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t="1326" r="1" b="2867"/>
          <a:stretch/>
        </p:blipFill>
        <p:spPr>
          <a:xfrm>
            <a:off x="545238" y="858525"/>
            <a:ext cx="7608304" cy="5211906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ncy Wincy Spider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5865224" y="180702"/>
            <a:ext cx="696686" cy="629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786766"/>
      </p:ext>
    </p:extLst>
  </p:cSld>
  <p:clrMapOvr>
    <a:masterClrMapping/>
  </p:clrMapOvr>
  <p:transition advClick="0" advTm="1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34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45B1D5C-0827-4AF0-8186-11FC5A8B8B9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`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DC5CD0-375A-47B7-A4F6-5F2B89BDF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dirty="0"/>
              <a:t> 5 Little </a:t>
            </a:r>
            <a:r>
              <a:rPr lang="en-US" sz="3700" dirty="0" smtClean="0"/>
              <a:t>Speckled </a:t>
            </a:r>
            <a:r>
              <a:rPr lang="en-US" sz="3700" dirty="0"/>
              <a:t>Frogs 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2EB17BBD-883F-4A0B-BCAF-F1C7560598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t="2877" r="1" b="5787"/>
          <a:stretch/>
        </p:blipFill>
        <p:spPr>
          <a:xfrm>
            <a:off x="181821" y="187569"/>
            <a:ext cx="7895377" cy="6506308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FIVE LITTLE SPECKLED FROGS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75077" y="439616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567789"/>
      </p:ext>
    </p:extLst>
  </p:cSld>
  <p:clrMapOvr>
    <a:masterClrMapping/>
  </p:clrMapOvr>
  <p:transition advClick="0" advTm="1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51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379262-70C2-42C1-9C04-C0E8897EE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113" y="914795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dirty="0" smtClean="0"/>
              <a:t>    Humpty</a:t>
            </a:r>
            <a:r>
              <a:rPr lang="en-US" sz="3700" dirty="0"/>
              <a:t>, </a:t>
            </a:r>
            <a:r>
              <a:rPr lang="en-US" sz="3700" dirty="0" smtClean="0"/>
              <a:t>Dumpty </a:t>
            </a:r>
            <a:r>
              <a:rPr lang="en-US" sz="3700" dirty="0"/>
              <a:t> 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13" descr="Shape&#10;&#10;Description automatically generated">
            <a:extLst>
              <a:ext uri="{FF2B5EF4-FFF2-40B4-BE49-F238E27FC236}">
                <a16:creationId xmlns:a16="http://schemas.microsoft.com/office/drawing/2014/main" id="{E8F67741-62B3-4FA8-BCFB-5061D40095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017537" y="304800"/>
            <a:ext cx="6682094" cy="6037385"/>
          </a:xfrm>
        </p:spPr>
      </p:pic>
      <p:pic>
        <p:nvPicPr>
          <p:cNvPr id="21" name="HUMPTY DUMPTY SONG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138245" y="146538"/>
            <a:ext cx="533400" cy="533400"/>
          </a:xfrm>
          <a:prstGeom prst="rect">
            <a:avLst/>
          </a:prstGeom>
        </p:spPr>
      </p:pic>
      <p:pic>
        <p:nvPicPr>
          <p:cNvPr id="2050" name="Picture 2" descr="See the source ima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6492" y="2526323"/>
            <a:ext cx="3962399" cy="38393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88686013"/>
      </p:ext>
    </p:extLst>
  </p:cSld>
  <p:clrMapOvr>
    <a:masterClrMapping/>
  </p:clrMapOvr>
  <p:transition advClick="0" advTm="1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32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FDE7-5142-4F9A-A000-DEEABE4C22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cs typeface="Calibri Light"/>
              </a:rPr>
              <a:t/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/>
            </a:r>
            <a:br>
              <a:rPr lang="en-US" dirty="0">
                <a:cs typeface="Calibri Light"/>
              </a:rPr>
            </a:br>
            <a:r>
              <a:rPr lang="en-US" sz="4000" dirty="0">
                <a:cs typeface="Calibri Light"/>
              </a:rPr>
              <a:t>Well boys and girl that is the end of our favourite nursery rhymes today.</a:t>
            </a:r>
            <a:br>
              <a:rPr lang="en-US" sz="4000" dirty="0">
                <a:cs typeface="Calibri Light"/>
              </a:rPr>
            </a:br>
            <a:r>
              <a:rPr lang="en-US" sz="4000" dirty="0">
                <a:cs typeface="Calibri Light"/>
              </a:rPr>
              <a:t>Hope </a:t>
            </a:r>
            <a:r>
              <a:rPr lang="en-US" sz="4000" dirty="0" smtClean="0">
                <a:cs typeface="Calibri Light"/>
              </a:rPr>
              <a:t>everyone has </a:t>
            </a:r>
            <a:r>
              <a:rPr lang="en-US" sz="4000" dirty="0">
                <a:cs typeface="Calibri Light"/>
              </a:rPr>
              <a:t>had fun!  </a:t>
            </a:r>
            <a:br>
              <a:rPr lang="en-US" sz="4000" dirty="0">
                <a:cs typeface="Calibri Light"/>
              </a:rPr>
            </a:br>
            <a:r>
              <a:rPr lang="en-US" sz="4000" dirty="0">
                <a:cs typeface="Calibri Light"/>
              </a:rPr>
              <a:t>  Keep safe and keep singing until next time. </a:t>
            </a:r>
          </a:p>
        </p:txBody>
      </p:sp>
      <p:pic>
        <p:nvPicPr>
          <p:cNvPr id="5" name="end of the session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943600" y="439616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516891"/>
      </p:ext>
    </p:extLst>
  </p:cSld>
  <p:clrMapOvr>
    <a:masterClrMapping/>
  </p:clrMapOvr>
  <p:transition advClick="0" advTm="1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9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</TotalTime>
  <Words>36</Words>
  <Application>Microsoft Office PowerPoint</Application>
  <PresentationFormat>Widescreen</PresentationFormat>
  <Paragraphs>19</Paragraphs>
  <Slides>8</Slides>
  <Notes>0</Notes>
  <HiddenSlides>0</HiddenSlides>
  <MMClips>8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“Hello children  Hope you are all well today” </vt:lpstr>
      <vt:lpstr>Two Little Dicky Birds</vt:lpstr>
      <vt:lpstr>One, Two, Three, Four ,Five once   I caught a fish alive.</vt:lpstr>
      <vt:lpstr>Baa, Baa Black Sheep</vt:lpstr>
      <vt:lpstr>Incy Wincy Spider </vt:lpstr>
      <vt:lpstr> 5 Little Speckled Frogs </vt:lpstr>
      <vt:lpstr>    Humpty, Dumpty  </vt:lpstr>
      <vt:lpstr>  Well boys and girl that is the end of our favourite nursery rhymes today. Hope everyone has had fun!     Keep safe and keep singing until next time.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Linda Hall</cp:lastModifiedBy>
  <cp:revision>260</cp:revision>
  <dcterms:created xsi:type="dcterms:W3CDTF">2021-01-12T14:05:50Z</dcterms:created>
  <dcterms:modified xsi:type="dcterms:W3CDTF">2021-01-24T18:37:06Z</dcterms:modified>
</cp:coreProperties>
</file>