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0CFF-3E76-46C3-A5CC-6FCEDDE01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04B1D-AE26-467A-8C22-322E1CE5C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58FB-9E8A-4F7A-80C2-75DDCD07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F497-DABF-49B9-AB85-F5CE1868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7A64F-45ED-4B12-8D57-E4040C6D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1516-93F5-459C-A15D-D05EF203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BA48A-920B-4E4E-AA37-73B4340FC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CE0D6-FAD7-4191-937F-AB89D452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A5BA3-0F2B-4971-A583-79F3D614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B671-4B3B-4B99-AD04-A92AAB72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9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05807-2C50-4A31-9282-CA3FE6567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F5360-4C86-46A0-843D-B46BDF73F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66E69-A388-4831-A231-4184F429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7CE4-4828-48D4-979C-8F72413E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4AC48-6B78-42F7-A82E-FF25BEFB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6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E5EB-AC0B-4BB0-BA77-16DFB65B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FCA6E-431A-48EE-BD54-728B8908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B989-8422-429C-8BB4-D7FDFCF0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F08CB-9771-4AD4-940E-46D2CA7F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13231-B8B9-4474-ACC7-FE3404C7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E1AD-B9E6-4796-A3D9-A606F15F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3D4A3-A54E-4DB1-BCD0-E134F4B32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3EF92-C803-47A6-937A-950BC03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4B712-7F94-461F-BB84-BD80958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8FA76-BDF2-443F-A34C-16E3DD40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5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9E33-78CC-4346-BA59-88F571E4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E404-1901-4CC7-8066-5F96B679A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27C54-93DE-4C7E-9E03-B023345DB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F0D8E-BACB-4063-990C-7C3F903D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44442-AFCF-4DBB-B280-71316E21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98491-796E-481D-8C29-DDBBC64A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5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03F3-294F-4F6C-B542-D3C202DC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769F1-20D6-4240-AD98-270BCAD86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5925-5136-42C3-82B1-86BF3BAD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70BA4-2241-4892-B994-6081ED490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0902C-A85A-4267-9156-06D066202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5014A-FAB8-4BCA-8E79-5C04703E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C6D15-3964-4447-AC93-83670BA6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F56F-C8EC-4CEE-B561-99B0F06A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2035-B489-4C57-A2FD-E44B4B06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BE8AB-40CC-40F9-981A-8F0EE7AC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0F1F-9B5B-4379-BAAE-42A4EB92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3296E-D260-4A4A-9F63-5E628427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7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3A0D8-8351-4388-8B9C-9EF9A35A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8975C-C63D-4B02-BE9B-195E27D4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37FE6-E70C-4386-B5AA-5D556289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69CA-C341-4693-9529-3EBC68F6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CAA2-BAC7-4D94-A57E-25D778FF5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2576A-8D17-4DD3-BED2-0C967F55D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15C29-5E4C-4072-A94C-4BB2668E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88FE0-6804-42A2-A25C-3CFEC3B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5FFDB-D80F-481F-AE21-8F88149D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583F-5288-4D84-88DA-57DC7C94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CDA64-7FC4-4D73-A13A-ABBD5DF44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80155-7DDA-4FE9-A262-20D668B0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00AA8-4D9B-4BF1-AE52-B8A0E77B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5A9FC-7494-43BF-8B63-B3C6C45F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9F4EC-0403-4314-A715-E886E131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F0F5A-BF54-4A53-8A47-E37127A2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41F0A-96E0-42E1-9577-772DA86F5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A0315-34AD-4368-9338-62FC8756B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F0F2-1F13-4C98-B227-6F1AC1A9D35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755C9-21B2-42B0-B269-94AE2F39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7339-8BEA-48B2-B9D7-ECF35583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F5F9-8D35-45F6-9ED5-1CA4E379D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9780198461630: Read Write Inc. Phonics: Pink Set 3 Storybooks: In the Sun -  AbeBooks - Munton, Gill: 0198461631">
            <a:extLst>
              <a:ext uri="{FF2B5EF4-FFF2-40B4-BE49-F238E27FC236}">
                <a16:creationId xmlns:a16="http://schemas.microsoft.com/office/drawing/2014/main" id="{CCACC199-AFFD-4DE8-A83D-B8E7CBBF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124" y="298580"/>
            <a:ext cx="7099431" cy="4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F8AA67A-2F96-49A4-AF2E-ACA79D08B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2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0"/>
    </mc:Choice>
    <mc:Fallback>
      <p:transition spd="slow" advTm="5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315533" y="5813171"/>
            <a:ext cx="5993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Story green words.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4777FB-4B99-417B-BAEF-68689620ABF8}"/>
              </a:ext>
            </a:extLst>
          </p:cNvPr>
          <p:cNvSpPr/>
          <p:nvPr/>
        </p:nvSpPr>
        <p:spPr>
          <a:xfrm>
            <a:off x="5581320" y="3411618"/>
            <a:ext cx="133882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loll 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05820-EA4A-48F7-957E-96F9FF394E08}"/>
              </a:ext>
            </a:extLst>
          </p:cNvPr>
          <p:cNvSpPr/>
          <p:nvPr/>
        </p:nvSpPr>
        <p:spPr>
          <a:xfrm>
            <a:off x="2328563" y="460109"/>
            <a:ext cx="111440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A0F71-59E3-4C6F-B915-0C4FD352C1C3}"/>
              </a:ext>
            </a:extLst>
          </p:cNvPr>
          <p:cNvSpPr/>
          <p:nvPr/>
        </p:nvSpPr>
        <p:spPr>
          <a:xfrm>
            <a:off x="4164211" y="460109"/>
            <a:ext cx="14350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05A08-A21F-4E40-9E3A-07FFF47FA208}"/>
              </a:ext>
            </a:extLst>
          </p:cNvPr>
          <p:cNvSpPr/>
          <p:nvPr/>
        </p:nvSpPr>
        <p:spPr>
          <a:xfrm>
            <a:off x="6097741" y="460109"/>
            <a:ext cx="12747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blob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52FFE4-8B22-4118-B680-8A77607618D5}"/>
              </a:ext>
            </a:extLst>
          </p:cNvPr>
          <p:cNvSpPr/>
          <p:nvPr/>
        </p:nvSpPr>
        <p:spPr>
          <a:xfrm>
            <a:off x="8152995" y="460109"/>
            <a:ext cx="126425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stuff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3CD941-8FC6-418B-8455-74136656A8F6}"/>
              </a:ext>
            </a:extLst>
          </p:cNvPr>
          <p:cNvSpPr/>
          <p:nvPr/>
        </p:nvSpPr>
        <p:spPr>
          <a:xfrm>
            <a:off x="10129390" y="460109"/>
            <a:ext cx="101822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rug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17CC5-E302-4C19-BAE7-85CF1D546EC5}"/>
              </a:ext>
            </a:extLst>
          </p:cNvPr>
          <p:cNvSpPr/>
          <p:nvPr/>
        </p:nvSpPr>
        <p:spPr>
          <a:xfrm>
            <a:off x="424927" y="1753051"/>
            <a:ext cx="13067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mug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4A176-B921-47CC-8991-0428AC63D4DB}"/>
              </a:ext>
            </a:extLst>
          </p:cNvPr>
          <p:cNvSpPr/>
          <p:nvPr/>
        </p:nvSpPr>
        <p:spPr>
          <a:xfrm>
            <a:off x="2328563" y="1753051"/>
            <a:ext cx="265329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Punch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AA1D33-2FFD-456A-8FFA-A67A66BDC36E}"/>
              </a:ext>
            </a:extLst>
          </p:cNvPr>
          <p:cNvSpPr/>
          <p:nvPr/>
        </p:nvSpPr>
        <p:spPr>
          <a:xfrm>
            <a:off x="332504" y="3411618"/>
            <a:ext cx="21082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cket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78A39-AE6F-4CB7-AAC5-17E6A5CDB7DF}"/>
              </a:ext>
            </a:extLst>
          </p:cNvPr>
          <p:cNvSpPr/>
          <p:nvPr/>
        </p:nvSpPr>
        <p:spPr>
          <a:xfrm>
            <a:off x="2987534" y="3411618"/>
            <a:ext cx="175560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funn</a:t>
            </a:r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B099BB-636D-4CE6-8EA0-40BE147B9381}"/>
              </a:ext>
            </a:extLst>
          </p:cNvPr>
          <p:cNvSpPr/>
          <p:nvPr/>
        </p:nvSpPr>
        <p:spPr>
          <a:xfrm>
            <a:off x="627583" y="515057"/>
            <a:ext cx="111440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C2272F-8BCD-46B4-91D0-62368121DCC9}"/>
              </a:ext>
            </a:extLst>
          </p:cNvPr>
          <p:cNvSpPr/>
          <p:nvPr/>
        </p:nvSpPr>
        <p:spPr>
          <a:xfrm>
            <a:off x="7645614" y="3411618"/>
            <a:ext cx="185178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en-US" sz="4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lang="en-US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54147D-A4BB-420B-BD6E-09C754FF555A}"/>
              </a:ext>
            </a:extLst>
          </p:cNvPr>
          <p:cNvCxnSpPr/>
          <p:nvPr/>
        </p:nvCxnSpPr>
        <p:spPr>
          <a:xfrm>
            <a:off x="1184787" y="3411618"/>
            <a:ext cx="0" cy="112105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426879-CCA5-4C52-94EB-86FB3E20F478}"/>
              </a:ext>
            </a:extLst>
          </p:cNvPr>
          <p:cNvCxnSpPr/>
          <p:nvPr/>
        </p:nvCxnSpPr>
        <p:spPr>
          <a:xfrm>
            <a:off x="4286865" y="3327956"/>
            <a:ext cx="0" cy="112105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5B927B-A569-4BA3-9CED-6D9E2486B644}"/>
              </a:ext>
            </a:extLst>
          </p:cNvPr>
          <p:cNvCxnSpPr/>
          <p:nvPr/>
        </p:nvCxnSpPr>
        <p:spPr>
          <a:xfrm>
            <a:off x="6459794" y="3327955"/>
            <a:ext cx="0" cy="112105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CE552-8106-440E-BDD3-6B3056FA1820}"/>
              </a:ext>
            </a:extLst>
          </p:cNvPr>
          <p:cNvCxnSpPr/>
          <p:nvPr/>
        </p:nvCxnSpPr>
        <p:spPr>
          <a:xfrm>
            <a:off x="8908026" y="3327955"/>
            <a:ext cx="0" cy="112105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6884F87E-7AA0-4BF6-BF69-7EC0A3E777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247"/>
    </mc:Choice>
    <mc:Fallback>
      <p:transition spd="slow" advTm="117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17662F31-3656-4879-A132-1752D82F0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501346" y="-1190295"/>
            <a:ext cx="4862707" cy="80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26539E0-6CD3-4D20-ADB6-5DFE50EBB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0"/>
    </mc:Choice>
    <mc:Fallback>
      <p:transition spd="slow" advTm="7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ACBB7AF4-3B83-45BE-AB18-482E86892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514892" y="-1099818"/>
            <a:ext cx="5691672" cy="78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973B9BF-DDBC-40E1-8830-B7A571BC6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3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5"/>
    </mc:Choice>
    <mc:Fallback>
      <p:transition spd="slow" advTm="11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5122" name="Picture 2" descr="No description available.">
            <a:extLst>
              <a:ext uri="{FF2B5EF4-FFF2-40B4-BE49-F238E27FC236}">
                <a16:creationId xmlns:a16="http://schemas.microsoft.com/office/drawing/2014/main" id="{8F2F7779-F336-4EE7-B378-8CE54212F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08884" y="-980743"/>
            <a:ext cx="5374232" cy="784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5D146A6-D409-49F2-BE4D-0F39725A1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0"/>
    </mc:Choice>
    <mc:Fallback>
      <p:transition spd="slow" advTm="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DBA2D76D-0ECF-447F-8B7D-3453D229A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84881" y="-1013178"/>
            <a:ext cx="5448677" cy="77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8052224-AD11-4116-A7EF-ECF6FD78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71"/>
    </mc:Choice>
    <mc:Fallback>
      <p:transition spd="slow" advTm="9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id="{3DC2F524-61F4-4E36-9BAE-5B13DF74B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692732" y="-904238"/>
            <a:ext cx="5570176" cy="76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7856A24-9C80-461A-A208-28CDE0046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55"/>
    </mc:Choice>
    <mc:Fallback>
      <p:transition spd="slow" advTm="9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C5DB94-DE2F-43E5-9133-4AD39674B7BA}"/>
              </a:ext>
            </a:extLst>
          </p:cNvPr>
          <p:cNvSpPr/>
          <p:nvPr/>
        </p:nvSpPr>
        <p:spPr>
          <a:xfrm>
            <a:off x="0" y="5691673"/>
            <a:ext cx="12192000" cy="1166327"/>
          </a:xfrm>
          <a:prstGeom prst="rect">
            <a:avLst/>
          </a:prstGeom>
          <a:solidFill>
            <a:srgbClr val="DC5D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118B2-9A21-454C-BD20-297C148872A8}"/>
              </a:ext>
            </a:extLst>
          </p:cNvPr>
          <p:cNvSpPr/>
          <p:nvPr/>
        </p:nvSpPr>
        <p:spPr>
          <a:xfrm>
            <a:off x="-24468" y="5813171"/>
            <a:ext cx="6673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RWI Pink: In the sun.</a:t>
            </a:r>
          </a:p>
        </p:txBody>
      </p:sp>
      <p:pic>
        <p:nvPicPr>
          <p:cNvPr id="7170" name="Picture 2" descr="No description available.">
            <a:extLst>
              <a:ext uri="{FF2B5EF4-FFF2-40B4-BE49-F238E27FC236}">
                <a16:creationId xmlns:a16="http://schemas.microsoft.com/office/drawing/2014/main" id="{7E308215-BE4B-4486-AF1B-9AEA06930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129642" y="-847306"/>
            <a:ext cx="5266579" cy="75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02A0751-3FAC-467A-88DF-354503085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7"/>
    </mc:Choice>
    <mc:Fallback>
      <p:transition spd="slow" advTm="8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7.6|7.6|8.4|7.4|7.5|7|5.7|8.7|21.2|9.5|7.2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70</Words>
  <Application>Microsoft Office PowerPoint</Application>
  <PresentationFormat>Widescreen</PresentationFormat>
  <Paragraphs>20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6</cp:revision>
  <dcterms:created xsi:type="dcterms:W3CDTF">2021-01-13T15:54:59Z</dcterms:created>
  <dcterms:modified xsi:type="dcterms:W3CDTF">2021-01-13T17:33:53Z</dcterms:modified>
</cp:coreProperties>
</file>